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Override PartName="/ppt/diagrams/data13.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sldIdLst>
    <p:sldId id="256" r:id="rId2"/>
    <p:sldId id="298" r:id="rId3"/>
    <p:sldId id="299" r:id="rId4"/>
    <p:sldId id="300" r:id="rId5"/>
    <p:sldId id="301" r:id="rId6"/>
    <p:sldId id="302" r:id="rId7"/>
    <p:sldId id="290" r:id="rId8"/>
    <p:sldId id="269" r:id="rId9"/>
    <p:sldId id="291" r:id="rId10"/>
    <p:sldId id="292" r:id="rId11"/>
    <p:sldId id="293" r:id="rId12"/>
    <p:sldId id="294" r:id="rId13"/>
    <p:sldId id="295" r:id="rId14"/>
    <p:sldId id="296" r:id="rId15"/>
    <p:sldId id="289"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1" Type="http://schemas.openxmlformats.org/officeDocument/2006/relationships/image" Target="../media/image2.png"/></Relationships>
</file>

<file path=ppt/diagrams/_rels/data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39745-8AA8-42E7-93BA-442654C843C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6CF24B6-B783-43AC-AFBD-15ABF39686D6}">
      <dgm:prSet phldrT="[Text]"/>
      <dgm:spPr/>
      <dgm:t>
        <a:bodyPr/>
        <a:lstStyle/>
        <a:p>
          <a:r>
            <a:rPr lang="en-US" dirty="0" smtClean="0"/>
            <a:t>INTRODUCTION</a:t>
          </a:r>
          <a:endParaRPr lang="en-US" dirty="0"/>
        </a:p>
      </dgm:t>
    </dgm:pt>
    <dgm:pt modelId="{290C1869-D346-45FA-816A-DEF35AE4190B}" type="parTrans" cxnId="{D70D78D2-EF98-4000-8C3D-4266620FBF53}">
      <dgm:prSet/>
      <dgm:spPr/>
      <dgm:t>
        <a:bodyPr/>
        <a:lstStyle/>
        <a:p>
          <a:endParaRPr lang="en-US"/>
        </a:p>
      </dgm:t>
    </dgm:pt>
    <dgm:pt modelId="{EF9DC3ED-BAE8-45A6-ACA3-B97A98BF5F63}" type="sibTrans" cxnId="{D70D78D2-EF98-4000-8C3D-4266620FBF53}">
      <dgm:prSet/>
      <dgm:spPr/>
      <dgm:t>
        <a:bodyPr/>
        <a:lstStyle/>
        <a:p>
          <a:endParaRPr lang="en-US"/>
        </a:p>
      </dgm:t>
    </dgm:pt>
    <dgm:pt modelId="{6CA622AD-5DD1-4053-8191-6A5A5EF855DE}">
      <dgm:prSet phldrT="[Text]" custT="1"/>
      <dgm:spPr/>
      <dgm:t>
        <a:bodyPr/>
        <a:lstStyle/>
        <a:p>
          <a:r>
            <a:rPr lang="en-US" sz="2000" b="1" dirty="0" smtClean="0">
              <a:latin typeface="Times New Roman" pitchFamily="18" charset="0"/>
              <a:cs typeface="Times New Roman" pitchFamily="18" charset="0"/>
            </a:rPr>
            <a:t>Land-use activities have transformed large proportion of land surface</a:t>
          </a:r>
          <a:endParaRPr lang="en-US" sz="2000" b="1" dirty="0">
            <a:latin typeface="Times New Roman" pitchFamily="18" charset="0"/>
            <a:cs typeface="Times New Roman" pitchFamily="18" charset="0"/>
          </a:endParaRPr>
        </a:p>
      </dgm:t>
    </dgm:pt>
    <dgm:pt modelId="{17A428CF-CBEF-4B6A-B13A-B60CC7171F62}" type="parTrans" cxnId="{8EE84198-8F04-414C-B40C-895EC26B5B4F}">
      <dgm:prSet/>
      <dgm:spPr/>
      <dgm:t>
        <a:bodyPr/>
        <a:lstStyle/>
        <a:p>
          <a:endParaRPr lang="en-US"/>
        </a:p>
      </dgm:t>
    </dgm:pt>
    <dgm:pt modelId="{43171F19-F008-4D0D-9FCC-854A70735800}" type="sibTrans" cxnId="{8EE84198-8F04-414C-B40C-895EC26B5B4F}">
      <dgm:prSet/>
      <dgm:spPr/>
      <dgm:t>
        <a:bodyPr/>
        <a:lstStyle/>
        <a:p>
          <a:endParaRPr lang="en-US"/>
        </a:p>
      </dgm:t>
    </dgm:pt>
    <dgm:pt modelId="{E6B57010-A24E-4834-9C50-0AE153C06073}">
      <dgm:prSet phldrT="[Text]"/>
      <dgm:spPr/>
      <dgm:t>
        <a:bodyPr/>
        <a:lstStyle/>
        <a:p>
          <a:r>
            <a:rPr lang="en-US" dirty="0" smtClean="0"/>
            <a:t>INTRODUCTION</a:t>
          </a:r>
          <a:endParaRPr lang="en-US" dirty="0"/>
        </a:p>
      </dgm:t>
    </dgm:pt>
    <dgm:pt modelId="{F7F85528-C338-4D41-86DF-52A1CDF3D1AE}" type="parTrans" cxnId="{FBC5C523-E22A-4E81-9480-92F79053D148}">
      <dgm:prSet/>
      <dgm:spPr/>
      <dgm:t>
        <a:bodyPr/>
        <a:lstStyle/>
        <a:p>
          <a:endParaRPr lang="en-US"/>
        </a:p>
      </dgm:t>
    </dgm:pt>
    <dgm:pt modelId="{A8417C2D-7A62-456F-AE6C-8C696138E98E}" type="sibTrans" cxnId="{FBC5C523-E22A-4E81-9480-92F79053D148}">
      <dgm:prSet/>
      <dgm:spPr/>
      <dgm:t>
        <a:bodyPr/>
        <a:lstStyle/>
        <a:p>
          <a:endParaRPr lang="en-US"/>
        </a:p>
      </dgm:t>
    </dgm:pt>
    <dgm:pt modelId="{6E702D91-4723-449B-99CE-4D14F42F8100}">
      <dgm:prSet phldrT="[Text]" custT="1"/>
      <dgm:spPr/>
      <dgm:t>
        <a:bodyPr/>
        <a:lstStyle/>
        <a:p>
          <a:r>
            <a:rPr lang="en-US" sz="2000" b="1" dirty="0" smtClean="0">
              <a:latin typeface="Times New Roman" pitchFamily="18" charset="0"/>
              <a:cs typeface="Times New Roman" pitchFamily="18" charset="0"/>
            </a:rPr>
            <a:t>Land-cover change had also caused declines in biodiversity through the loss, modification, and fragmentation of habitats; and overexploitation of native species.</a:t>
          </a:r>
          <a:endParaRPr lang="en-US" sz="2000" b="1" dirty="0">
            <a:latin typeface="Times New Roman" pitchFamily="18" charset="0"/>
            <a:cs typeface="Times New Roman" pitchFamily="18" charset="0"/>
          </a:endParaRPr>
        </a:p>
      </dgm:t>
    </dgm:pt>
    <dgm:pt modelId="{201AB350-5980-45F8-A0A6-8477C5958B47}" type="parTrans" cxnId="{80792F1F-C3F1-45AB-930F-275C88EED839}">
      <dgm:prSet/>
      <dgm:spPr/>
      <dgm:t>
        <a:bodyPr/>
        <a:lstStyle/>
        <a:p>
          <a:endParaRPr lang="en-US"/>
        </a:p>
      </dgm:t>
    </dgm:pt>
    <dgm:pt modelId="{1C74B017-466D-4FD9-A986-D30C1EF2C978}" type="sibTrans" cxnId="{80792F1F-C3F1-45AB-930F-275C88EED839}">
      <dgm:prSet/>
      <dgm:spPr/>
      <dgm:t>
        <a:bodyPr/>
        <a:lstStyle/>
        <a:p>
          <a:endParaRPr lang="en-US"/>
        </a:p>
      </dgm:t>
    </dgm:pt>
    <dgm:pt modelId="{F197F19C-0765-41EC-AD8A-3B00A6A7F367}">
      <dgm:prSet custT="1"/>
      <dgm:spPr/>
      <dgm:t>
        <a:bodyPr/>
        <a:lstStyle/>
        <a:p>
          <a:r>
            <a:rPr lang="en-US" sz="2000" b="1" dirty="0" smtClean="0">
              <a:latin typeface="Times New Roman" pitchFamily="18" charset="0"/>
              <a:cs typeface="Times New Roman" pitchFamily="18" charset="0"/>
            </a:rPr>
            <a:t>Clearing the forest, practicing subsistence agriculture, intensifying farmland production were changing the watershed in pervasive ways</a:t>
          </a:r>
          <a:endParaRPr lang="en-US" sz="2000" b="1" dirty="0">
            <a:latin typeface="Times New Roman" pitchFamily="18" charset="0"/>
            <a:cs typeface="Times New Roman" pitchFamily="18" charset="0"/>
          </a:endParaRPr>
        </a:p>
      </dgm:t>
    </dgm:pt>
    <dgm:pt modelId="{EFA7BC06-7E79-448C-9ECB-7F8153ACD9FC}" type="parTrans" cxnId="{4A36BC24-73D5-415D-9D40-303009533E43}">
      <dgm:prSet/>
      <dgm:spPr/>
      <dgm:t>
        <a:bodyPr/>
        <a:lstStyle/>
        <a:p>
          <a:endParaRPr lang="en-US"/>
        </a:p>
      </dgm:t>
    </dgm:pt>
    <dgm:pt modelId="{288B018A-5C88-4157-8909-490834353046}" type="sibTrans" cxnId="{4A36BC24-73D5-415D-9D40-303009533E43}">
      <dgm:prSet/>
      <dgm:spPr/>
      <dgm:t>
        <a:bodyPr/>
        <a:lstStyle/>
        <a:p>
          <a:endParaRPr lang="en-US"/>
        </a:p>
      </dgm:t>
    </dgm:pt>
    <dgm:pt modelId="{8460FDCC-9A6F-4FF2-9F4D-4DCB23059BD2}" type="pres">
      <dgm:prSet presAssocID="{95439745-8AA8-42E7-93BA-442654C843C6}" presName="linearFlow" presStyleCnt="0">
        <dgm:presLayoutVars>
          <dgm:dir/>
          <dgm:animLvl val="lvl"/>
          <dgm:resizeHandles val="exact"/>
        </dgm:presLayoutVars>
      </dgm:prSet>
      <dgm:spPr/>
      <dgm:t>
        <a:bodyPr/>
        <a:lstStyle/>
        <a:p>
          <a:endParaRPr lang="en-US"/>
        </a:p>
      </dgm:t>
    </dgm:pt>
    <dgm:pt modelId="{0EB5C78D-66A0-47E4-A846-FCCB33AFCB2E}" type="pres">
      <dgm:prSet presAssocID="{96CF24B6-B783-43AC-AFBD-15ABF39686D6}" presName="composite" presStyleCnt="0"/>
      <dgm:spPr/>
    </dgm:pt>
    <dgm:pt modelId="{97F95926-6D3D-42FC-9D25-4E0A8E204286}" type="pres">
      <dgm:prSet presAssocID="{96CF24B6-B783-43AC-AFBD-15ABF39686D6}" presName="parentText" presStyleLbl="alignNode1" presStyleIdx="0" presStyleCnt="2">
        <dgm:presLayoutVars>
          <dgm:chMax val="1"/>
          <dgm:bulletEnabled val="1"/>
        </dgm:presLayoutVars>
      </dgm:prSet>
      <dgm:spPr/>
      <dgm:t>
        <a:bodyPr/>
        <a:lstStyle/>
        <a:p>
          <a:endParaRPr lang="en-US"/>
        </a:p>
      </dgm:t>
    </dgm:pt>
    <dgm:pt modelId="{0B663102-5B29-4EEA-AD6F-9561067DC2F5}" type="pres">
      <dgm:prSet presAssocID="{96CF24B6-B783-43AC-AFBD-15ABF39686D6}" presName="descendantText" presStyleLbl="alignAcc1" presStyleIdx="0" presStyleCnt="2">
        <dgm:presLayoutVars>
          <dgm:bulletEnabled val="1"/>
        </dgm:presLayoutVars>
      </dgm:prSet>
      <dgm:spPr/>
      <dgm:t>
        <a:bodyPr/>
        <a:lstStyle/>
        <a:p>
          <a:endParaRPr lang="en-US"/>
        </a:p>
      </dgm:t>
    </dgm:pt>
    <dgm:pt modelId="{855B5386-D288-4A73-A9D7-4BD69BE04337}" type="pres">
      <dgm:prSet presAssocID="{EF9DC3ED-BAE8-45A6-ACA3-B97A98BF5F63}" presName="sp" presStyleCnt="0"/>
      <dgm:spPr/>
    </dgm:pt>
    <dgm:pt modelId="{A6BCEDB7-AACB-482C-9E37-C4A8B54F55DB}" type="pres">
      <dgm:prSet presAssocID="{E6B57010-A24E-4834-9C50-0AE153C06073}" presName="composite" presStyleCnt="0"/>
      <dgm:spPr/>
    </dgm:pt>
    <dgm:pt modelId="{E722483F-C7E7-4B3A-8153-C688A6D4B9A0}" type="pres">
      <dgm:prSet presAssocID="{E6B57010-A24E-4834-9C50-0AE153C06073}" presName="parentText" presStyleLbl="alignNode1" presStyleIdx="1" presStyleCnt="2">
        <dgm:presLayoutVars>
          <dgm:chMax val="1"/>
          <dgm:bulletEnabled val="1"/>
        </dgm:presLayoutVars>
      </dgm:prSet>
      <dgm:spPr/>
      <dgm:t>
        <a:bodyPr/>
        <a:lstStyle/>
        <a:p>
          <a:endParaRPr lang="en-US"/>
        </a:p>
      </dgm:t>
    </dgm:pt>
    <dgm:pt modelId="{B067A58B-176E-424F-873B-B71E4BC00198}" type="pres">
      <dgm:prSet presAssocID="{E6B57010-A24E-4834-9C50-0AE153C06073}" presName="descendantText" presStyleLbl="alignAcc1" presStyleIdx="1" presStyleCnt="2">
        <dgm:presLayoutVars>
          <dgm:bulletEnabled val="1"/>
        </dgm:presLayoutVars>
      </dgm:prSet>
      <dgm:spPr/>
      <dgm:t>
        <a:bodyPr/>
        <a:lstStyle/>
        <a:p>
          <a:endParaRPr lang="en-US"/>
        </a:p>
      </dgm:t>
    </dgm:pt>
  </dgm:ptLst>
  <dgm:cxnLst>
    <dgm:cxn modelId="{B105ED08-4931-4833-B28F-A064DA666D68}" type="presOf" srcId="{F197F19C-0765-41EC-AD8A-3B00A6A7F367}" destId="{0B663102-5B29-4EEA-AD6F-9561067DC2F5}" srcOrd="0" destOrd="1" presId="urn:microsoft.com/office/officeart/2005/8/layout/chevron2"/>
    <dgm:cxn modelId="{80792F1F-C3F1-45AB-930F-275C88EED839}" srcId="{E6B57010-A24E-4834-9C50-0AE153C06073}" destId="{6E702D91-4723-449B-99CE-4D14F42F8100}" srcOrd="0" destOrd="0" parTransId="{201AB350-5980-45F8-A0A6-8477C5958B47}" sibTransId="{1C74B017-466D-4FD9-A986-D30C1EF2C978}"/>
    <dgm:cxn modelId="{4A36BC24-73D5-415D-9D40-303009533E43}" srcId="{96CF24B6-B783-43AC-AFBD-15ABF39686D6}" destId="{F197F19C-0765-41EC-AD8A-3B00A6A7F367}" srcOrd="1" destOrd="0" parTransId="{EFA7BC06-7E79-448C-9ECB-7F8153ACD9FC}" sibTransId="{288B018A-5C88-4157-8909-490834353046}"/>
    <dgm:cxn modelId="{D70D78D2-EF98-4000-8C3D-4266620FBF53}" srcId="{95439745-8AA8-42E7-93BA-442654C843C6}" destId="{96CF24B6-B783-43AC-AFBD-15ABF39686D6}" srcOrd="0" destOrd="0" parTransId="{290C1869-D346-45FA-816A-DEF35AE4190B}" sibTransId="{EF9DC3ED-BAE8-45A6-ACA3-B97A98BF5F63}"/>
    <dgm:cxn modelId="{09E94A42-314C-42E2-A202-0D6938CDCF48}" type="presOf" srcId="{6E702D91-4723-449B-99CE-4D14F42F8100}" destId="{B067A58B-176E-424F-873B-B71E4BC00198}" srcOrd="0" destOrd="0" presId="urn:microsoft.com/office/officeart/2005/8/layout/chevron2"/>
    <dgm:cxn modelId="{8EE84198-8F04-414C-B40C-895EC26B5B4F}" srcId="{96CF24B6-B783-43AC-AFBD-15ABF39686D6}" destId="{6CA622AD-5DD1-4053-8191-6A5A5EF855DE}" srcOrd="0" destOrd="0" parTransId="{17A428CF-CBEF-4B6A-B13A-B60CC7171F62}" sibTransId="{43171F19-F008-4D0D-9FCC-854A70735800}"/>
    <dgm:cxn modelId="{93E1995C-60FE-44B5-92C6-FF5DCDC0C62C}" type="presOf" srcId="{96CF24B6-B783-43AC-AFBD-15ABF39686D6}" destId="{97F95926-6D3D-42FC-9D25-4E0A8E204286}" srcOrd="0" destOrd="0" presId="urn:microsoft.com/office/officeart/2005/8/layout/chevron2"/>
    <dgm:cxn modelId="{24AAA82D-D6EC-4F63-9AD3-02182E4F24DE}" type="presOf" srcId="{6CA622AD-5DD1-4053-8191-6A5A5EF855DE}" destId="{0B663102-5B29-4EEA-AD6F-9561067DC2F5}" srcOrd="0" destOrd="0" presId="urn:microsoft.com/office/officeart/2005/8/layout/chevron2"/>
    <dgm:cxn modelId="{01500B86-A94F-4198-B9BB-D9A6699EF75C}" type="presOf" srcId="{95439745-8AA8-42E7-93BA-442654C843C6}" destId="{8460FDCC-9A6F-4FF2-9F4D-4DCB23059BD2}" srcOrd="0" destOrd="0" presId="urn:microsoft.com/office/officeart/2005/8/layout/chevron2"/>
    <dgm:cxn modelId="{20AD44E1-8E5B-402C-85C0-9151155805EC}" type="presOf" srcId="{E6B57010-A24E-4834-9C50-0AE153C06073}" destId="{E722483F-C7E7-4B3A-8153-C688A6D4B9A0}" srcOrd="0" destOrd="0" presId="urn:microsoft.com/office/officeart/2005/8/layout/chevron2"/>
    <dgm:cxn modelId="{FBC5C523-E22A-4E81-9480-92F79053D148}" srcId="{95439745-8AA8-42E7-93BA-442654C843C6}" destId="{E6B57010-A24E-4834-9C50-0AE153C06073}" srcOrd="1" destOrd="0" parTransId="{F7F85528-C338-4D41-86DF-52A1CDF3D1AE}" sibTransId="{A8417C2D-7A62-456F-AE6C-8C696138E98E}"/>
    <dgm:cxn modelId="{FF115756-E2D2-4FF5-B4AB-AF5CED77EC67}" type="presParOf" srcId="{8460FDCC-9A6F-4FF2-9F4D-4DCB23059BD2}" destId="{0EB5C78D-66A0-47E4-A846-FCCB33AFCB2E}" srcOrd="0" destOrd="0" presId="urn:microsoft.com/office/officeart/2005/8/layout/chevron2"/>
    <dgm:cxn modelId="{0E7E3769-A6BC-4D36-AC3C-5909516250FF}" type="presParOf" srcId="{0EB5C78D-66A0-47E4-A846-FCCB33AFCB2E}" destId="{97F95926-6D3D-42FC-9D25-4E0A8E204286}" srcOrd="0" destOrd="0" presId="urn:microsoft.com/office/officeart/2005/8/layout/chevron2"/>
    <dgm:cxn modelId="{04C79DCD-87A3-4C14-937A-E6DDE1D6F1AD}" type="presParOf" srcId="{0EB5C78D-66A0-47E4-A846-FCCB33AFCB2E}" destId="{0B663102-5B29-4EEA-AD6F-9561067DC2F5}" srcOrd="1" destOrd="0" presId="urn:microsoft.com/office/officeart/2005/8/layout/chevron2"/>
    <dgm:cxn modelId="{493DA911-4395-4D1B-A067-E7DD28B53B60}" type="presParOf" srcId="{8460FDCC-9A6F-4FF2-9F4D-4DCB23059BD2}" destId="{855B5386-D288-4A73-A9D7-4BD69BE04337}" srcOrd="1" destOrd="0" presId="urn:microsoft.com/office/officeart/2005/8/layout/chevron2"/>
    <dgm:cxn modelId="{59C4F913-28A9-4C07-AEE5-19922773E49B}" type="presParOf" srcId="{8460FDCC-9A6F-4FF2-9F4D-4DCB23059BD2}" destId="{A6BCEDB7-AACB-482C-9E37-C4A8B54F55DB}" srcOrd="2" destOrd="0" presId="urn:microsoft.com/office/officeart/2005/8/layout/chevron2"/>
    <dgm:cxn modelId="{A5859972-A425-4088-A674-DA60B8A2CF10}" type="presParOf" srcId="{A6BCEDB7-AACB-482C-9E37-C4A8B54F55DB}" destId="{E722483F-C7E7-4B3A-8153-C688A6D4B9A0}" srcOrd="0" destOrd="0" presId="urn:microsoft.com/office/officeart/2005/8/layout/chevron2"/>
    <dgm:cxn modelId="{01C22933-F5D5-4272-959F-CF9E78A0AED0}" type="presParOf" srcId="{A6BCEDB7-AACB-482C-9E37-C4A8B54F55DB}" destId="{B067A58B-176E-424F-873B-B71E4BC00198}" srcOrd="1" destOrd="0" presId="urn:microsoft.com/office/officeart/2005/8/layout/chevron2"/>
  </dgm:cxnLst>
  <dgm:bg/>
  <dgm:whole/>
</dgm:dataModel>
</file>

<file path=ppt/diagrams/data10.xml><?xml version="1.0" encoding="utf-8"?>
<dgm:dataModel xmlns:dgm="http://schemas.openxmlformats.org/drawingml/2006/diagram" xmlns:a="http://schemas.openxmlformats.org/drawingml/2006/main">
  <dgm:ptLst>
    <dgm:pt modelId="{6407977B-7360-4C97-BCFF-2A6C20A1898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EF43344F-E0BC-408E-B85E-7A5A23CB5AE1}">
      <dgm:prSet phldrT="[Text]"/>
      <dgm:spPr/>
      <dgm:t>
        <a:bodyPr/>
        <a:lstStyle/>
        <a:p>
          <a:r>
            <a:rPr lang="en-US" dirty="0" smtClean="0"/>
            <a:t>NDVI </a:t>
          </a:r>
        </a:p>
        <a:p>
          <a:r>
            <a:rPr lang="en-US" dirty="0" smtClean="0"/>
            <a:t>RESULTS</a:t>
          </a:r>
          <a:endParaRPr lang="en-US" dirty="0"/>
        </a:p>
      </dgm:t>
    </dgm:pt>
    <dgm:pt modelId="{AD64A63F-9700-4734-97CD-F196D659E551}" type="parTrans" cxnId="{71A39407-85F4-4751-828C-9EC1CC75D900}">
      <dgm:prSet/>
      <dgm:spPr/>
      <dgm:t>
        <a:bodyPr/>
        <a:lstStyle/>
        <a:p>
          <a:endParaRPr lang="en-US"/>
        </a:p>
      </dgm:t>
    </dgm:pt>
    <dgm:pt modelId="{103029D9-A7F9-4695-AF1C-1333DCDBD768}" type="sibTrans" cxnId="{71A39407-85F4-4751-828C-9EC1CC75D900}">
      <dgm:prSet/>
      <dgm:spPr/>
      <dgm:t>
        <a:bodyPr/>
        <a:lstStyle/>
        <a:p>
          <a:endParaRPr lang="en-US"/>
        </a:p>
      </dgm:t>
    </dgm:pt>
    <dgm:pt modelId="{BA7D29F7-50F5-476A-A6A9-BF4AFC71CA29}">
      <dgm:prSet phldrT="[Text]" custT="1"/>
      <dgm:spPr/>
      <dgm:t>
        <a:bodyPr/>
        <a:lstStyle/>
        <a:p>
          <a:r>
            <a:rPr lang="en-US" sz="2000" b="1" dirty="0" smtClean="0">
              <a:latin typeface="Times New Roman" pitchFamily="18" charset="0"/>
              <a:cs typeface="Times New Roman" pitchFamily="18" charset="0"/>
            </a:rPr>
            <a:t>The consequences have been shrinking of the resource base, rising degradation, reduction in soil quality which has threaten  farming efficiency and causing ecological imbalances</a:t>
          </a:r>
          <a:endParaRPr lang="en-US" sz="2000" b="1" dirty="0">
            <a:latin typeface="Times New Roman" pitchFamily="18" charset="0"/>
            <a:cs typeface="Times New Roman" pitchFamily="18" charset="0"/>
          </a:endParaRPr>
        </a:p>
      </dgm:t>
    </dgm:pt>
    <dgm:pt modelId="{3F095527-2F01-4F74-89AC-87A351BF7665}" type="parTrans" cxnId="{110AF600-73A2-4697-9FA7-BF7C5D37187D}">
      <dgm:prSet/>
      <dgm:spPr/>
      <dgm:t>
        <a:bodyPr/>
        <a:lstStyle/>
        <a:p>
          <a:endParaRPr lang="en-US"/>
        </a:p>
      </dgm:t>
    </dgm:pt>
    <dgm:pt modelId="{861764C1-8D3A-4332-B0CA-6F64CDCBE771}" type="sibTrans" cxnId="{110AF600-73A2-4697-9FA7-BF7C5D37187D}">
      <dgm:prSet/>
      <dgm:spPr/>
      <dgm:t>
        <a:bodyPr/>
        <a:lstStyle/>
        <a:p>
          <a:endParaRPr lang="en-US"/>
        </a:p>
      </dgm:t>
    </dgm:pt>
    <dgm:pt modelId="{B74ED853-C0CD-4041-8580-921348729B6A}">
      <dgm:prSet phldrT="[Text]"/>
      <dgm:spPr/>
      <dgm:t>
        <a:bodyPr/>
        <a:lstStyle/>
        <a:p>
          <a:r>
            <a:rPr lang="en-US" dirty="0" smtClean="0"/>
            <a:t>NDVI</a:t>
          </a:r>
        </a:p>
        <a:p>
          <a:r>
            <a:rPr lang="en-US" dirty="0" smtClean="0"/>
            <a:t>RESULTS</a:t>
          </a:r>
          <a:endParaRPr lang="en-US" dirty="0"/>
        </a:p>
      </dgm:t>
    </dgm:pt>
    <dgm:pt modelId="{2C68FA96-15A9-4059-A245-7CDE68F879F6}" type="parTrans" cxnId="{8FBFF5C8-95AF-44C2-9F55-46F26B6C2178}">
      <dgm:prSet/>
      <dgm:spPr/>
      <dgm:t>
        <a:bodyPr/>
        <a:lstStyle/>
        <a:p>
          <a:endParaRPr lang="en-US"/>
        </a:p>
      </dgm:t>
    </dgm:pt>
    <dgm:pt modelId="{2416B366-5DC7-46B0-91E8-861B9E83EEB4}" type="sibTrans" cxnId="{8FBFF5C8-95AF-44C2-9F55-46F26B6C2178}">
      <dgm:prSet/>
      <dgm:spPr/>
      <dgm:t>
        <a:bodyPr/>
        <a:lstStyle/>
        <a:p>
          <a:endParaRPr lang="en-US"/>
        </a:p>
      </dgm:t>
    </dgm:pt>
    <dgm:pt modelId="{23E258BA-F815-486F-A92D-635BA105987A}">
      <dgm:prSet phldrT="[Text]" custT="1"/>
      <dgm:spPr/>
      <dgm:t>
        <a:bodyPr/>
        <a:lstStyle/>
        <a:p>
          <a:r>
            <a:rPr lang="en-US" sz="2000" dirty="0" smtClean="0">
              <a:latin typeface="Times New Roman" pitchFamily="18" charset="0"/>
              <a:cs typeface="Times New Roman" pitchFamily="18" charset="0"/>
            </a:rPr>
            <a:t>There being no clear-cut land use policy and enforcing mechanism in the watershed and failure by the residents to realize that well managed agriculture offers great opportunities, the residents have continued to carry out their activities with a short term view of only immediate profit. </a:t>
          </a:r>
          <a:endParaRPr lang="en-US" sz="2000" dirty="0">
            <a:latin typeface="Times New Roman" pitchFamily="18" charset="0"/>
            <a:cs typeface="Times New Roman" pitchFamily="18" charset="0"/>
          </a:endParaRPr>
        </a:p>
      </dgm:t>
    </dgm:pt>
    <dgm:pt modelId="{5822B2C1-98DC-46BC-A207-5D4A44AA0411}" type="parTrans" cxnId="{849E036D-CA0F-4FD3-B880-DCC7F5A2484B}">
      <dgm:prSet/>
      <dgm:spPr/>
      <dgm:t>
        <a:bodyPr/>
        <a:lstStyle/>
        <a:p>
          <a:endParaRPr lang="en-US"/>
        </a:p>
      </dgm:t>
    </dgm:pt>
    <dgm:pt modelId="{F6043CDD-7C4B-4D1A-A729-2FA9C8933659}" type="sibTrans" cxnId="{849E036D-CA0F-4FD3-B880-DCC7F5A2484B}">
      <dgm:prSet/>
      <dgm:spPr/>
      <dgm:t>
        <a:bodyPr/>
        <a:lstStyle/>
        <a:p>
          <a:endParaRPr lang="en-US"/>
        </a:p>
      </dgm:t>
    </dgm:pt>
    <dgm:pt modelId="{EF0E26D0-48B4-4E49-BF21-F402EDAC5C03}" type="pres">
      <dgm:prSet presAssocID="{6407977B-7360-4C97-BCFF-2A6C20A1898A}" presName="Name0" presStyleCnt="0">
        <dgm:presLayoutVars>
          <dgm:dir/>
          <dgm:animLvl val="lvl"/>
          <dgm:resizeHandles/>
        </dgm:presLayoutVars>
      </dgm:prSet>
      <dgm:spPr/>
      <dgm:t>
        <a:bodyPr/>
        <a:lstStyle/>
        <a:p>
          <a:endParaRPr lang="en-US"/>
        </a:p>
      </dgm:t>
    </dgm:pt>
    <dgm:pt modelId="{DE1FBA4A-D653-4B63-9901-E30A1C47D60E}" type="pres">
      <dgm:prSet presAssocID="{EF43344F-E0BC-408E-B85E-7A5A23CB5AE1}" presName="linNode" presStyleCnt="0"/>
      <dgm:spPr/>
    </dgm:pt>
    <dgm:pt modelId="{D5A8EDA2-1F80-4AEE-99F8-39FA3170E169}" type="pres">
      <dgm:prSet presAssocID="{EF43344F-E0BC-408E-B85E-7A5A23CB5AE1}" presName="parentShp" presStyleLbl="node1" presStyleIdx="0" presStyleCnt="2" custScaleX="73267" custScaleY="46718">
        <dgm:presLayoutVars>
          <dgm:bulletEnabled val="1"/>
        </dgm:presLayoutVars>
      </dgm:prSet>
      <dgm:spPr/>
      <dgm:t>
        <a:bodyPr/>
        <a:lstStyle/>
        <a:p>
          <a:endParaRPr lang="en-US"/>
        </a:p>
      </dgm:t>
    </dgm:pt>
    <dgm:pt modelId="{05507517-8DF6-49A0-AEB8-DEFC72B82EDD}" type="pres">
      <dgm:prSet presAssocID="{EF43344F-E0BC-408E-B85E-7A5A23CB5AE1}" presName="childShp" presStyleLbl="bgAccFollowNode1" presStyleIdx="0" presStyleCnt="2" custScaleX="114522" custScaleY="83442">
        <dgm:presLayoutVars>
          <dgm:bulletEnabled val="1"/>
        </dgm:presLayoutVars>
      </dgm:prSet>
      <dgm:spPr/>
      <dgm:t>
        <a:bodyPr/>
        <a:lstStyle/>
        <a:p>
          <a:endParaRPr lang="en-US"/>
        </a:p>
      </dgm:t>
    </dgm:pt>
    <dgm:pt modelId="{41BE1300-503B-4DCF-B630-C3B51CC57424}" type="pres">
      <dgm:prSet presAssocID="{103029D9-A7F9-4695-AF1C-1333DCDBD768}" presName="spacing" presStyleCnt="0"/>
      <dgm:spPr/>
    </dgm:pt>
    <dgm:pt modelId="{C00ABD76-2216-4A53-AAA6-84B5A3CD36C4}" type="pres">
      <dgm:prSet presAssocID="{B74ED853-C0CD-4041-8580-921348729B6A}" presName="linNode" presStyleCnt="0"/>
      <dgm:spPr/>
    </dgm:pt>
    <dgm:pt modelId="{0639252C-FB8D-4273-B519-D9CC667B7804}" type="pres">
      <dgm:prSet presAssocID="{B74ED853-C0CD-4041-8580-921348729B6A}" presName="parentShp" presStyleLbl="node1" presStyleIdx="1" presStyleCnt="2" custScaleX="68237" custScaleY="59552">
        <dgm:presLayoutVars>
          <dgm:bulletEnabled val="1"/>
        </dgm:presLayoutVars>
      </dgm:prSet>
      <dgm:spPr/>
      <dgm:t>
        <a:bodyPr/>
        <a:lstStyle/>
        <a:p>
          <a:endParaRPr lang="en-US"/>
        </a:p>
      </dgm:t>
    </dgm:pt>
    <dgm:pt modelId="{C9366EE2-C58F-4AC4-BAD3-7294FC8CD614}" type="pres">
      <dgm:prSet presAssocID="{B74ED853-C0CD-4041-8580-921348729B6A}" presName="childShp" presStyleLbl="bgAccFollowNode1" presStyleIdx="1" presStyleCnt="2" custScaleX="116085" custScaleY="133173" custLinFactNeighborX="1462" custLinFactNeighborY="-10282">
        <dgm:presLayoutVars>
          <dgm:bulletEnabled val="1"/>
        </dgm:presLayoutVars>
      </dgm:prSet>
      <dgm:spPr/>
      <dgm:t>
        <a:bodyPr/>
        <a:lstStyle/>
        <a:p>
          <a:endParaRPr lang="en-US"/>
        </a:p>
      </dgm:t>
    </dgm:pt>
  </dgm:ptLst>
  <dgm:cxnLst>
    <dgm:cxn modelId="{71A39407-85F4-4751-828C-9EC1CC75D900}" srcId="{6407977B-7360-4C97-BCFF-2A6C20A1898A}" destId="{EF43344F-E0BC-408E-B85E-7A5A23CB5AE1}" srcOrd="0" destOrd="0" parTransId="{AD64A63F-9700-4734-97CD-F196D659E551}" sibTransId="{103029D9-A7F9-4695-AF1C-1333DCDBD768}"/>
    <dgm:cxn modelId="{59944D83-96A1-479C-9815-DC680E9C9E75}" type="presOf" srcId="{6407977B-7360-4C97-BCFF-2A6C20A1898A}" destId="{EF0E26D0-48B4-4E49-BF21-F402EDAC5C03}" srcOrd="0" destOrd="0" presId="urn:microsoft.com/office/officeart/2005/8/layout/vList6"/>
    <dgm:cxn modelId="{8FBFF5C8-95AF-44C2-9F55-46F26B6C2178}" srcId="{6407977B-7360-4C97-BCFF-2A6C20A1898A}" destId="{B74ED853-C0CD-4041-8580-921348729B6A}" srcOrd="1" destOrd="0" parTransId="{2C68FA96-15A9-4059-A245-7CDE68F879F6}" sibTransId="{2416B366-5DC7-46B0-91E8-861B9E83EEB4}"/>
    <dgm:cxn modelId="{19EF4664-0007-4733-B0E2-C4B5CB21C1E1}" type="presOf" srcId="{EF43344F-E0BC-408E-B85E-7A5A23CB5AE1}" destId="{D5A8EDA2-1F80-4AEE-99F8-39FA3170E169}" srcOrd="0" destOrd="0" presId="urn:microsoft.com/office/officeart/2005/8/layout/vList6"/>
    <dgm:cxn modelId="{9E42CB0D-721C-4EA3-AEB3-F0F5A0910656}" type="presOf" srcId="{B74ED853-C0CD-4041-8580-921348729B6A}" destId="{0639252C-FB8D-4273-B519-D9CC667B7804}" srcOrd="0" destOrd="0" presId="urn:microsoft.com/office/officeart/2005/8/layout/vList6"/>
    <dgm:cxn modelId="{28C7B995-BAE2-4BB8-8A81-20E955A41710}" type="presOf" srcId="{BA7D29F7-50F5-476A-A6A9-BF4AFC71CA29}" destId="{05507517-8DF6-49A0-AEB8-DEFC72B82EDD}" srcOrd="0" destOrd="0" presId="urn:microsoft.com/office/officeart/2005/8/layout/vList6"/>
    <dgm:cxn modelId="{849E036D-CA0F-4FD3-B880-DCC7F5A2484B}" srcId="{B74ED853-C0CD-4041-8580-921348729B6A}" destId="{23E258BA-F815-486F-A92D-635BA105987A}" srcOrd="0" destOrd="0" parTransId="{5822B2C1-98DC-46BC-A207-5D4A44AA0411}" sibTransId="{F6043CDD-7C4B-4D1A-A729-2FA9C8933659}"/>
    <dgm:cxn modelId="{110AF600-73A2-4697-9FA7-BF7C5D37187D}" srcId="{EF43344F-E0BC-408E-B85E-7A5A23CB5AE1}" destId="{BA7D29F7-50F5-476A-A6A9-BF4AFC71CA29}" srcOrd="0" destOrd="0" parTransId="{3F095527-2F01-4F74-89AC-87A351BF7665}" sibTransId="{861764C1-8D3A-4332-B0CA-6F64CDCBE771}"/>
    <dgm:cxn modelId="{EC5A1658-1D5F-4515-A2B8-E35B7849707B}" type="presOf" srcId="{23E258BA-F815-486F-A92D-635BA105987A}" destId="{C9366EE2-C58F-4AC4-BAD3-7294FC8CD614}" srcOrd="0" destOrd="0" presId="urn:microsoft.com/office/officeart/2005/8/layout/vList6"/>
    <dgm:cxn modelId="{D219991C-F6B4-4ECA-96E4-F3A6F243FF4B}" type="presParOf" srcId="{EF0E26D0-48B4-4E49-BF21-F402EDAC5C03}" destId="{DE1FBA4A-D653-4B63-9901-E30A1C47D60E}" srcOrd="0" destOrd="0" presId="urn:microsoft.com/office/officeart/2005/8/layout/vList6"/>
    <dgm:cxn modelId="{7D83BED9-C628-4011-A918-E7C089CE5DD8}" type="presParOf" srcId="{DE1FBA4A-D653-4B63-9901-E30A1C47D60E}" destId="{D5A8EDA2-1F80-4AEE-99F8-39FA3170E169}" srcOrd="0" destOrd="0" presId="urn:microsoft.com/office/officeart/2005/8/layout/vList6"/>
    <dgm:cxn modelId="{923EB8B9-60EF-4EDF-9A13-1A429D8BF9E6}" type="presParOf" srcId="{DE1FBA4A-D653-4B63-9901-E30A1C47D60E}" destId="{05507517-8DF6-49A0-AEB8-DEFC72B82EDD}" srcOrd="1" destOrd="0" presId="urn:microsoft.com/office/officeart/2005/8/layout/vList6"/>
    <dgm:cxn modelId="{D8DD8B93-0095-48D0-ACAE-DD4BAC1E2721}" type="presParOf" srcId="{EF0E26D0-48B4-4E49-BF21-F402EDAC5C03}" destId="{41BE1300-503B-4DCF-B630-C3B51CC57424}" srcOrd="1" destOrd="0" presId="urn:microsoft.com/office/officeart/2005/8/layout/vList6"/>
    <dgm:cxn modelId="{387AEDD5-764B-4153-90B6-96824A8082A7}" type="presParOf" srcId="{EF0E26D0-48B4-4E49-BF21-F402EDAC5C03}" destId="{C00ABD76-2216-4A53-AAA6-84B5A3CD36C4}" srcOrd="2" destOrd="0" presId="urn:microsoft.com/office/officeart/2005/8/layout/vList6"/>
    <dgm:cxn modelId="{BE5FA5D7-36EF-4081-AD1F-CAA978275CCA}" type="presParOf" srcId="{C00ABD76-2216-4A53-AAA6-84B5A3CD36C4}" destId="{0639252C-FB8D-4273-B519-D9CC667B7804}" srcOrd="0" destOrd="0" presId="urn:microsoft.com/office/officeart/2005/8/layout/vList6"/>
    <dgm:cxn modelId="{5D61F147-79A0-4C60-82AB-C5D5C8254A17}" type="presParOf" srcId="{C00ABD76-2216-4A53-AAA6-84B5A3CD36C4}" destId="{C9366EE2-C58F-4AC4-BAD3-7294FC8CD614}" srcOrd="1" destOrd="0" presId="urn:microsoft.com/office/officeart/2005/8/layout/vList6"/>
  </dgm:cxnLst>
  <dgm:bg/>
  <dgm:whole/>
</dgm:dataModel>
</file>

<file path=ppt/diagrams/data11.xml><?xml version="1.0" encoding="utf-8"?>
<dgm:dataModel xmlns:dgm="http://schemas.openxmlformats.org/drawingml/2006/diagram" xmlns:a="http://schemas.openxmlformats.org/drawingml/2006/main">
  <dgm:ptLst>
    <dgm:pt modelId="{8F159133-78C4-4FC7-A4C1-3785A15488B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3C17702-5E39-4FF1-BDC2-B954775BD42F}">
      <dgm:prSet phldrT="[Text]"/>
      <dgm:spPr/>
      <dgm:t>
        <a:bodyPr/>
        <a:lstStyle/>
        <a:p>
          <a:r>
            <a:rPr lang="en-US" dirty="0" smtClean="0"/>
            <a:t>NDVI</a:t>
          </a:r>
        </a:p>
        <a:p>
          <a:r>
            <a:rPr lang="en-US" dirty="0" smtClean="0"/>
            <a:t>RESULTS</a:t>
          </a:r>
          <a:endParaRPr lang="en-US" dirty="0"/>
        </a:p>
      </dgm:t>
    </dgm:pt>
    <dgm:pt modelId="{77E28D19-8B8A-4F49-B104-B1DC1806A7D4}" type="parTrans" cxnId="{0EA5DBD0-4C74-4B44-9183-56C78B058275}">
      <dgm:prSet/>
      <dgm:spPr/>
      <dgm:t>
        <a:bodyPr/>
        <a:lstStyle/>
        <a:p>
          <a:endParaRPr lang="en-US"/>
        </a:p>
      </dgm:t>
    </dgm:pt>
    <dgm:pt modelId="{2B3930F1-25F1-4A30-BDE8-93B45617D0A0}" type="sibTrans" cxnId="{0EA5DBD0-4C74-4B44-9183-56C78B058275}">
      <dgm:prSet/>
      <dgm:spPr/>
      <dgm:t>
        <a:bodyPr/>
        <a:lstStyle/>
        <a:p>
          <a:endParaRPr lang="en-US"/>
        </a:p>
      </dgm:t>
    </dgm:pt>
    <dgm:pt modelId="{7EAC4890-DFEE-4006-A15B-FABB6A35F1E2}">
      <dgm:prSet phldrT="[Text]"/>
      <dgm:spPr/>
      <dgm:t>
        <a:bodyPr/>
        <a:lstStyle/>
        <a:p>
          <a:r>
            <a:rPr lang="en-US" dirty="0" smtClean="0">
              <a:latin typeface="Times New Roman" pitchFamily="18" charset="0"/>
              <a:cs typeface="Times New Roman" pitchFamily="18" charset="0"/>
            </a:rPr>
            <a:t>In 1987, station number seven (7) which represented areas around Njoro and Kenyatta displayed low, positive NDVI values of 0.5 that represented shrub and grassland with isolated tree stands that added to the greenness that was captured</a:t>
          </a:r>
          <a:r>
            <a:rPr lang="en-US" dirty="0" smtClean="0"/>
            <a:t>.</a:t>
          </a:r>
          <a:endParaRPr lang="en-US" dirty="0"/>
        </a:p>
      </dgm:t>
    </dgm:pt>
    <dgm:pt modelId="{A6799215-4A6F-4951-B985-5D7125E5CBA5}" type="parTrans" cxnId="{F35C6AA2-A6FB-4A71-A564-C494567CF9E5}">
      <dgm:prSet/>
      <dgm:spPr/>
      <dgm:t>
        <a:bodyPr/>
        <a:lstStyle/>
        <a:p>
          <a:endParaRPr lang="en-US"/>
        </a:p>
      </dgm:t>
    </dgm:pt>
    <dgm:pt modelId="{272EB59F-0EB3-496F-A621-505643E9DAAA}" type="sibTrans" cxnId="{F35C6AA2-A6FB-4A71-A564-C494567CF9E5}">
      <dgm:prSet/>
      <dgm:spPr/>
      <dgm:t>
        <a:bodyPr/>
        <a:lstStyle/>
        <a:p>
          <a:endParaRPr lang="en-US"/>
        </a:p>
      </dgm:t>
    </dgm:pt>
    <dgm:pt modelId="{CB0B8598-253F-4860-8FC8-AD22D74BD2D6}">
      <dgm:prSet phldrT="[Text]"/>
      <dgm:spPr/>
      <dgm:t>
        <a:bodyPr/>
        <a:lstStyle/>
        <a:p>
          <a:r>
            <a:rPr lang="en-US" dirty="0" smtClean="0"/>
            <a:t>NDVI</a:t>
          </a:r>
        </a:p>
        <a:p>
          <a:r>
            <a:rPr lang="en-US" dirty="0" smtClean="0"/>
            <a:t>RESULTS</a:t>
          </a:r>
          <a:endParaRPr lang="en-US" dirty="0"/>
        </a:p>
      </dgm:t>
    </dgm:pt>
    <dgm:pt modelId="{2BF5155D-940F-4955-B0FC-50547F3670F5}" type="parTrans" cxnId="{9CA890FD-6ED4-4602-A9CB-84793038F44C}">
      <dgm:prSet/>
      <dgm:spPr/>
      <dgm:t>
        <a:bodyPr/>
        <a:lstStyle/>
        <a:p>
          <a:endParaRPr lang="en-US"/>
        </a:p>
      </dgm:t>
    </dgm:pt>
    <dgm:pt modelId="{AC0F13F5-2DA2-4794-951B-C5CB1D1DFE39}" type="sibTrans" cxnId="{9CA890FD-6ED4-4602-A9CB-84793038F44C}">
      <dgm:prSet/>
      <dgm:spPr/>
      <dgm:t>
        <a:bodyPr/>
        <a:lstStyle/>
        <a:p>
          <a:endParaRPr lang="en-US"/>
        </a:p>
      </dgm:t>
    </dgm:pt>
    <dgm:pt modelId="{61009C15-8752-47D2-B5CA-A1A8B5A996C6}">
      <dgm:prSet phldrT="[Text]" custT="1"/>
      <dgm:spPr/>
      <dgm:t>
        <a:bodyPr/>
        <a:lstStyle/>
        <a:p>
          <a:r>
            <a:rPr lang="en-US" sz="2000" b="1" dirty="0" smtClean="0">
              <a:latin typeface="Times New Roman" pitchFamily="18" charset="0"/>
              <a:cs typeface="Times New Roman" pitchFamily="18" charset="0"/>
            </a:rPr>
            <a:t>The current intensive cultivation of the land without conservation of soil fertility and soil structure is leading to poor and bare soil conditions as indicated by the NDVI of 0.1 in the year 2000 in the same station</a:t>
          </a:r>
          <a:endParaRPr lang="en-US" sz="2000" b="1" dirty="0">
            <a:latin typeface="Times New Roman" pitchFamily="18" charset="0"/>
            <a:cs typeface="Times New Roman" pitchFamily="18" charset="0"/>
          </a:endParaRPr>
        </a:p>
      </dgm:t>
    </dgm:pt>
    <dgm:pt modelId="{66CF3AF2-321D-4A6B-805A-BC23631CA861}" type="parTrans" cxnId="{AEDB020B-82AA-439E-922E-A60614E09B0C}">
      <dgm:prSet/>
      <dgm:spPr/>
      <dgm:t>
        <a:bodyPr/>
        <a:lstStyle/>
        <a:p>
          <a:endParaRPr lang="en-US"/>
        </a:p>
      </dgm:t>
    </dgm:pt>
    <dgm:pt modelId="{21365EE0-0913-46CD-8C32-FDF7E6B7241C}" type="sibTrans" cxnId="{AEDB020B-82AA-439E-922E-A60614E09B0C}">
      <dgm:prSet/>
      <dgm:spPr/>
      <dgm:t>
        <a:bodyPr/>
        <a:lstStyle/>
        <a:p>
          <a:endParaRPr lang="en-US"/>
        </a:p>
      </dgm:t>
    </dgm:pt>
    <dgm:pt modelId="{916544B5-FAAA-445C-BA43-12F5A4CA9FF4}">
      <dgm:prSet custT="1"/>
      <dgm:spPr/>
      <dgm:t>
        <a:bodyPr/>
        <a:lstStyle/>
        <a:p>
          <a:r>
            <a:rPr lang="en-US" sz="2000" b="1" dirty="0" smtClean="0">
              <a:latin typeface="Times New Roman" pitchFamily="18" charset="0"/>
              <a:cs typeface="Times New Roman" pitchFamily="18" charset="0"/>
            </a:rPr>
            <a:t>Station number 7 in the year 2000 also showed  low NDVI values of 0.1. </a:t>
          </a:r>
          <a:endParaRPr lang="en-US" sz="2000" b="1" dirty="0">
            <a:latin typeface="Times New Roman" pitchFamily="18" charset="0"/>
            <a:cs typeface="Times New Roman" pitchFamily="18" charset="0"/>
          </a:endParaRPr>
        </a:p>
      </dgm:t>
    </dgm:pt>
    <dgm:pt modelId="{BABD4B52-267D-4759-A88F-3D7DEE6ADF2B}" type="parTrans" cxnId="{39AE0F72-030E-4206-B975-624328CD4BB5}">
      <dgm:prSet/>
      <dgm:spPr/>
      <dgm:t>
        <a:bodyPr/>
        <a:lstStyle/>
        <a:p>
          <a:endParaRPr lang="en-US"/>
        </a:p>
      </dgm:t>
    </dgm:pt>
    <dgm:pt modelId="{10D154F2-DBD1-460C-B81D-3755DA9A7F87}" type="sibTrans" cxnId="{39AE0F72-030E-4206-B975-624328CD4BB5}">
      <dgm:prSet/>
      <dgm:spPr/>
      <dgm:t>
        <a:bodyPr/>
        <a:lstStyle/>
        <a:p>
          <a:endParaRPr lang="en-US"/>
        </a:p>
      </dgm:t>
    </dgm:pt>
    <dgm:pt modelId="{DCDB376E-7A7D-4506-B2F0-9A607166AF30}" type="pres">
      <dgm:prSet presAssocID="{8F159133-78C4-4FC7-A4C1-3785A15488B5}" presName="Name0" presStyleCnt="0">
        <dgm:presLayoutVars>
          <dgm:dir/>
          <dgm:animLvl val="lvl"/>
          <dgm:resizeHandles/>
        </dgm:presLayoutVars>
      </dgm:prSet>
      <dgm:spPr/>
      <dgm:t>
        <a:bodyPr/>
        <a:lstStyle/>
        <a:p>
          <a:endParaRPr lang="en-US"/>
        </a:p>
      </dgm:t>
    </dgm:pt>
    <dgm:pt modelId="{E5061B21-5565-450B-ACA6-85C354B9D5F6}" type="pres">
      <dgm:prSet presAssocID="{23C17702-5E39-4FF1-BDC2-B954775BD42F}" presName="linNode" presStyleCnt="0"/>
      <dgm:spPr/>
    </dgm:pt>
    <dgm:pt modelId="{98958E5A-A581-422D-9254-30C1DE7C1A9B}" type="pres">
      <dgm:prSet presAssocID="{23C17702-5E39-4FF1-BDC2-B954775BD42F}" presName="parentShp" presStyleLbl="node1" presStyleIdx="0" presStyleCnt="2" custScaleX="60396" custScaleY="40432">
        <dgm:presLayoutVars>
          <dgm:bulletEnabled val="1"/>
        </dgm:presLayoutVars>
      </dgm:prSet>
      <dgm:spPr/>
      <dgm:t>
        <a:bodyPr/>
        <a:lstStyle/>
        <a:p>
          <a:endParaRPr lang="en-US"/>
        </a:p>
      </dgm:t>
    </dgm:pt>
    <dgm:pt modelId="{922127CE-7855-4F5D-84DC-9F04D0344CE7}" type="pres">
      <dgm:prSet presAssocID="{23C17702-5E39-4FF1-BDC2-B954775BD42F}" presName="childShp" presStyleLbl="bgAccFollowNode1" presStyleIdx="0" presStyleCnt="2" custScaleX="123102">
        <dgm:presLayoutVars>
          <dgm:bulletEnabled val="1"/>
        </dgm:presLayoutVars>
      </dgm:prSet>
      <dgm:spPr/>
      <dgm:t>
        <a:bodyPr/>
        <a:lstStyle/>
        <a:p>
          <a:endParaRPr lang="en-US"/>
        </a:p>
      </dgm:t>
    </dgm:pt>
    <dgm:pt modelId="{078BF699-B09E-4ECD-9877-DA38AC7C6893}" type="pres">
      <dgm:prSet presAssocID="{2B3930F1-25F1-4A30-BDE8-93B45617D0A0}" presName="spacing" presStyleCnt="0"/>
      <dgm:spPr/>
    </dgm:pt>
    <dgm:pt modelId="{E618ADB0-2003-4CD3-8BE4-5EF3CD8965C7}" type="pres">
      <dgm:prSet presAssocID="{CB0B8598-253F-4860-8FC8-AD22D74BD2D6}" presName="linNode" presStyleCnt="0"/>
      <dgm:spPr/>
    </dgm:pt>
    <dgm:pt modelId="{AC9066AB-10E1-44CB-8B22-9F5161B4A2C4}" type="pres">
      <dgm:prSet presAssocID="{CB0B8598-253F-4860-8FC8-AD22D74BD2D6}" presName="parentShp" presStyleLbl="node1" presStyleIdx="1" presStyleCnt="2" custScaleX="73435" custScaleY="51239" custLinFactNeighborX="-81" custLinFactNeighborY="-11176">
        <dgm:presLayoutVars>
          <dgm:bulletEnabled val="1"/>
        </dgm:presLayoutVars>
      </dgm:prSet>
      <dgm:spPr/>
      <dgm:t>
        <a:bodyPr/>
        <a:lstStyle/>
        <a:p>
          <a:endParaRPr lang="en-US"/>
        </a:p>
      </dgm:t>
    </dgm:pt>
    <dgm:pt modelId="{6564B3EB-158B-4D03-B339-DA000A94C5D5}" type="pres">
      <dgm:prSet presAssocID="{CB0B8598-253F-4860-8FC8-AD22D74BD2D6}" presName="childShp" presStyleLbl="bgAccFollowNode1" presStyleIdx="1" presStyleCnt="2" custScaleX="122497" custScaleY="101250" custLinFactNeighborX="-990" custLinFactNeighborY="-12002">
        <dgm:presLayoutVars>
          <dgm:bulletEnabled val="1"/>
        </dgm:presLayoutVars>
      </dgm:prSet>
      <dgm:spPr/>
      <dgm:t>
        <a:bodyPr/>
        <a:lstStyle/>
        <a:p>
          <a:endParaRPr lang="en-US"/>
        </a:p>
      </dgm:t>
    </dgm:pt>
  </dgm:ptLst>
  <dgm:cxnLst>
    <dgm:cxn modelId="{3DD8F58B-E44E-4C88-89C3-C21A3B4E369C}" type="presOf" srcId="{61009C15-8752-47D2-B5CA-A1A8B5A996C6}" destId="{6564B3EB-158B-4D03-B339-DA000A94C5D5}" srcOrd="0" destOrd="0" presId="urn:microsoft.com/office/officeart/2005/8/layout/vList6"/>
    <dgm:cxn modelId="{F35C6AA2-A6FB-4A71-A564-C494567CF9E5}" srcId="{23C17702-5E39-4FF1-BDC2-B954775BD42F}" destId="{7EAC4890-DFEE-4006-A15B-FABB6A35F1E2}" srcOrd="0" destOrd="0" parTransId="{A6799215-4A6F-4951-B985-5D7125E5CBA5}" sibTransId="{272EB59F-0EB3-496F-A621-505643E9DAAA}"/>
    <dgm:cxn modelId="{DCB37A88-4FF3-4A76-9846-F4E00A1FEF31}" type="presOf" srcId="{7EAC4890-DFEE-4006-A15B-FABB6A35F1E2}" destId="{922127CE-7855-4F5D-84DC-9F04D0344CE7}" srcOrd="0" destOrd="0" presId="urn:microsoft.com/office/officeart/2005/8/layout/vList6"/>
    <dgm:cxn modelId="{B185FB57-AA79-4663-94F3-31887CC5E9FA}" type="presOf" srcId="{CB0B8598-253F-4860-8FC8-AD22D74BD2D6}" destId="{AC9066AB-10E1-44CB-8B22-9F5161B4A2C4}" srcOrd="0" destOrd="0" presId="urn:microsoft.com/office/officeart/2005/8/layout/vList6"/>
    <dgm:cxn modelId="{2F805492-F394-4081-8482-00CCEE6B01B0}" type="presOf" srcId="{23C17702-5E39-4FF1-BDC2-B954775BD42F}" destId="{98958E5A-A581-422D-9254-30C1DE7C1A9B}" srcOrd="0" destOrd="0" presId="urn:microsoft.com/office/officeart/2005/8/layout/vList6"/>
    <dgm:cxn modelId="{0EA5DBD0-4C74-4B44-9183-56C78B058275}" srcId="{8F159133-78C4-4FC7-A4C1-3785A15488B5}" destId="{23C17702-5E39-4FF1-BDC2-B954775BD42F}" srcOrd="0" destOrd="0" parTransId="{77E28D19-8B8A-4F49-B104-B1DC1806A7D4}" sibTransId="{2B3930F1-25F1-4A30-BDE8-93B45617D0A0}"/>
    <dgm:cxn modelId="{9CA890FD-6ED4-4602-A9CB-84793038F44C}" srcId="{8F159133-78C4-4FC7-A4C1-3785A15488B5}" destId="{CB0B8598-253F-4860-8FC8-AD22D74BD2D6}" srcOrd="1" destOrd="0" parTransId="{2BF5155D-940F-4955-B0FC-50547F3670F5}" sibTransId="{AC0F13F5-2DA2-4794-951B-C5CB1D1DFE39}"/>
    <dgm:cxn modelId="{AEDB020B-82AA-439E-922E-A60614E09B0C}" srcId="{CB0B8598-253F-4860-8FC8-AD22D74BD2D6}" destId="{61009C15-8752-47D2-B5CA-A1A8B5A996C6}" srcOrd="0" destOrd="0" parTransId="{66CF3AF2-321D-4A6B-805A-BC23631CA861}" sibTransId="{21365EE0-0913-46CD-8C32-FDF7E6B7241C}"/>
    <dgm:cxn modelId="{8AE682CA-E013-4FA4-9FF8-8FA6E001178B}" type="presOf" srcId="{916544B5-FAAA-445C-BA43-12F5A4CA9FF4}" destId="{6564B3EB-158B-4D03-B339-DA000A94C5D5}" srcOrd="0" destOrd="1" presId="urn:microsoft.com/office/officeart/2005/8/layout/vList6"/>
    <dgm:cxn modelId="{8E6DE15F-BC86-466A-A969-D98FB97C8198}" type="presOf" srcId="{8F159133-78C4-4FC7-A4C1-3785A15488B5}" destId="{DCDB376E-7A7D-4506-B2F0-9A607166AF30}" srcOrd="0" destOrd="0" presId="urn:microsoft.com/office/officeart/2005/8/layout/vList6"/>
    <dgm:cxn modelId="{39AE0F72-030E-4206-B975-624328CD4BB5}" srcId="{CB0B8598-253F-4860-8FC8-AD22D74BD2D6}" destId="{916544B5-FAAA-445C-BA43-12F5A4CA9FF4}" srcOrd="1" destOrd="0" parTransId="{BABD4B52-267D-4759-A88F-3D7DEE6ADF2B}" sibTransId="{10D154F2-DBD1-460C-B81D-3755DA9A7F87}"/>
    <dgm:cxn modelId="{5850CC8F-CDBF-43BD-AF09-BE90D462FFCB}" type="presParOf" srcId="{DCDB376E-7A7D-4506-B2F0-9A607166AF30}" destId="{E5061B21-5565-450B-ACA6-85C354B9D5F6}" srcOrd="0" destOrd="0" presId="urn:microsoft.com/office/officeart/2005/8/layout/vList6"/>
    <dgm:cxn modelId="{653B3CB1-7B94-4400-94C2-6C2B590494A3}" type="presParOf" srcId="{E5061B21-5565-450B-ACA6-85C354B9D5F6}" destId="{98958E5A-A581-422D-9254-30C1DE7C1A9B}" srcOrd="0" destOrd="0" presId="urn:microsoft.com/office/officeart/2005/8/layout/vList6"/>
    <dgm:cxn modelId="{A448F55A-4134-449E-9A33-5375590329B2}" type="presParOf" srcId="{E5061B21-5565-450B-ACA6-85C354B9D5F6}" destId="{922127CE-7855-4F5D-84DC-9F04D0344CE7}" srcOrd="1" destOrd="0" presId="urn:microsoft.com/office/officeart/2005/8/layout/vList6"/>
    <dgm:cxn modelId="{C32E91ED-9158-4395-BD9B-9E7FB8F94B36}" type="presParOf" srcId="{DCDB376E-7A7D-4506-B2F0-9A607166AF30}" destId="{078BF699-B09E-4ECD-9877-DA38AC7C6893}" srcOrd="1" destOrd="0" presId="urn:microsoft.com/office/officeart/2005/8/layout/vList6"/>
    <dgm:cxn modelId="{8B031DAD-E09D-48DC-B3AF-BA753491E778}" type="presParOf" srcId="{DCDB376E-7A7D-4506-B2F0-9A607166AF30}" destId="{E618ADB0-2003-4CD3-8BE4-5EF3CD8965C7}" srcOrd="2" destOrd="0" presId="urn:microsoft.com/office/officeart/2005/8/layout/vList6"/>
    <dgm:cxn modelId="{4E788381-54EB-4F88-9D37-C6E45425F3C3}" type="presParOf" srcId="{E618ADB0-2003-4CD3-8BE4-5EF3CD8965C7}" destId="{AC9066AB-10E1-44CB-8B22-9F5161B4A2C4}" srcOrd="0" destOrd="0" presId="urn:microsoft.com/office/officeart/2005/8/layout/vList6"/>
    <dgm:cxn modelId="{F86A1694-6ACB-4E56-9D96-4F6A9485B480}" type="presParOf" srcId="{E618ADB0-2003-4CD3-8BE4-5EF3CD8965C7}" destId="{6564B3EB-158B-4D03-B339-DA000A94C5D5}" srcOrd="1" destOrd="0" presId="urn:microsoft.com/office/officeart/2005/8/layout/vList6"/>
  </dgm:cxnLst>
  <dgm:bg/>
  <dgm:whole/>
</dgm:dataModel>
</file>

<file path=ppt/diagrams/data12.xml><?xml version="1.0" encoding="utf-8"?>
<dgm:dataModel xmlns:dgm="http://schemas.openxmlformats.org/drawingml/2006/diagram" xmlns:a="http://schemas.openxmlformats.org/drawingml/2006/main">
  <dgm:ptLst>
    <dgm:pt modelId="{7E3B2A29-4ECC-401F-B339-2929C4B828F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12497F1-A316-416F-A8AD-7646FED7BC65}">
      <dgm:prSet phldrT="[Text]"/>
      <dgm:spPr/>
      <dgm:t>
        <a:bodyPr/>
        <a:lstStyle/>
        <a:p>
          <a:r>
            <a:rPr lang="en-US" dirty="0" smtClean="0"/>
            <a:t>NDVI RESULTS</a:t>
          </a:r>
          <a:endParaRPr lang="en-US" dirty="0"/>
        </a:p>
      </dgm:t>
    </dgm:pt>
    <dgm:pt modelId="{68AE9F07-D952-4034-BCBF-60C73D071195}" type="parTrans" cxnId="{319DD387-04D4-460E-97FD-00020F87D7CC}">
      <dgm:prSet/>
      <dgm:spPr/>
      <dgm:t>
        <a:bodyPr/>
        <a:lstStyle/>
        <a:p>
          <a:endParaRPr lang="en-US"/>
        </a:p>
      </dgm:t>
    </dgm:pt>
    <dgm:pt modelId="{A822BE45-2BEB-4CF0-B7F6-AD343F1136CB}" type="sibTrans" cxnId="{319DD387-04D4-460E-97FD-00020F87D7CC}">
      <dgm:prSet/>
      <dgm:spPr/>
      <dgm:t>
        <a:bodyPr/>
        <a:lstStyle/>
        <a:p>
          <a:endParaRPr lang="en-US"/>
        </a:p>
      </dgm:t>
    </dgm:pt>
    <dgm:pt modelId="{9E874957-8BDC-41B1-B47D-D9DC70C2A40D}">
      <dgm:prSet phldrT="[Text]" custT="1"/>
      <dgm:spPr/>
      <dgm:t>
        <a:bodyPr/>
        <a:lstStyle/>
        <a:p>
          <a:r>
            <a:rPr lang="en-US" sz="2000" dirty="0" smtClean="0">
              <a:latin typeface="Times New Roman" pitchFamily="18" charset="0"/>
              <a:cs typeface="Times New Roman" pitchFamily="18" charset="0"/>
            </a:rPr>
            <a:t>The NDVI values of -0.1 recorded in station number one in the year 2014 indicated a situation of further deterioration of soil quality.</a:t>
          </a:r>
          <a:endParaRPr lang="en-US" sz="2000" dirty="0">
            <a:latin typeface="Times New Roman" pitchFamily="18" charset="0"/>
            <a:cs typeface="Times New Roman" pitchFamily="18" charset="0"/>
          </a:endParaRPr>
        </a:p>
      </dgm:t>
    </dgm:pt>
    <dgm:pt modelId="{7587D358-96E2-436D-B43B-E39A5ED4DE9A}" type="parTrans" cxnId="{6E7E7FB6-C064-4BF3-8ED2-F0C6B241AD9E}">
      <dgm:prSet/>
      <dgm:spPr/>
      <dgm:t>
        <a:bodyPr/>
        <a:lstStyle/>
        <a:p>
          <a:endParaRPr lang="en-US"/>
        </a:p>
      </dgm:t>
    </dgm:pt>
    <dgm:pt modelId="{7EA8A827-2382-4C35-AF45-1B80A7EF373C}" type="sibTrans" cxnId="{6E7E7FB6-C064-4BF3-8ED2-F0C6B241AD9E}">
      <dgm:prSet/>
      <dgm:spPr/>
      <dgm:t>
        <a:bodyPr/>
        <a:lstStyle/>
        <a:p>
          <a:endParaRPr lang="en-US"/>
        </a:p>
      </dgm:t>
    </dgm:pt>
    <dgm:pt modelId="{8665CCBF-9D36-4411-BB9E-3FBF8EFFA7DC}">
      <dgm:prSet phldrT="[Text]"/>
      <dgm:spPr/>
      <dgm:t>
        <a:bodyPr/>
        <a:lstStyle/>
        <a:p>
          <a:r>
            <a:rPr lang="en-US" dirty="0" smtClean="0"/>
            <a:t>NDVI</a:t>
          </a:r>
        </a:p>
        <a:p>
          <a:r>
            <a:rPr lang="en-US" dirty="0" smtClean="0"/>
            <a:t>RESULTS</a:t>
          </a:r>
          <a:endParaRPr lang="en-US" dirty="0"/>
        </a:p>
      </dgm:t>
    </dgm:pt>
    <dgm:pt modelId="{4EF74CEA-3B35-46C5-9A86-CC9D0FE1FDAC}" type="parTrans" cxnId="{C9A5CE54-436E-4D54-B179-E7A4E2A5FC21}">
      <dgm:prSet/>
      <dgm:spPr/>
      <dgm:t>
        <a:bodyPr/>
        <a:lstStyle/>
        <a:p>
          <a:endParaRPr lang="en-US"/>
        </a:p>
      </dgm:t>
    </dgm:pt>
    <dgm:pt modelId="{D82BB99F-4F63-40C7-851D-2062A9D1495C}" type="sibTrans" cxnId="{C9A5CE54-436E-4D54-B179-E7A4E2A5FC21}">
      <dgm:prSet/>
      <dgm:spPr/>
      <dgm:t>
        <a:bodyPr/>
        <a:lstStyle/>
        <a:p>
          <a:endParaRPr lang="en-US"/>
        </a:p>
      </dgm:t>
    </dgm:pt>
    <dgm:pt modelId="{AC5B6667-6BFD-422D-86AB-06705AEDB61F}">
      <dgm:prSet phldrT="[Text]" custT="1"/>
      <dgm:spPr/>
      <dgm:t>
        <a:bodyPr/>
        <a:lstStyle/>
        <a:p>
          <a:endParaRPr lang="en-US" sz="2000" dirty="0">
            <a:latin typeface="Times New Roman" pitchFamily="18" charset="0"/>
            <a:cs typeface="Times New Roman" pitchFamily="18" charset="0"/>
          </a:endParaRPr>
        </a:p>
      </dgm:t>
    </dgm:pt>
    <dgm:pt modelId="{DD948DB8-C7A1-423B-9E52-F27D5AAF737F}" type="parTrans" cxnId="{820BBA26-4177-46AF-B021-42E46DD58662}">
      <dgm:prSet/>
      <dgm:spPr/>
      <dgm:t>
        <a:bodyPr/>
        <a:lstStyle/>
        <a:p>
          <a:endParaRPr lang="en-US"/>
        </a:p>
      </dgm:t>
    </dgm:pt>
    <dgm:pt modelId="{A0A6427B-9438-4BC3-B004-3C62D3130C74}" type="sibTrans" cxnId="{820BBA26-4177-46AF-B021-42E46DD58662}">
      <dgm:prSet/>
      <dgm:spPr/>
      <dgm:t>
        <a:bodyPr/>
        <a:lstStyle/>
        <a:p>
          <a:endParaRPr lang="en-US"/>
        </a:p>
      </dgm:t>
    </dgm:pt>
    <dgm:pt modelId="{3CB236C7-4DDE-4FD3-B691-6315DCAE28E8}">
      <dgm:prSet phldrT="[Text]" custT="1"/>
      <dgm:spPr/>
      <dgm:t>
        <a:bodyPr/>
        <a:lstStyle/>
        <a:p>
          <a:r>
            <a:rPr lang="en-US" sz="2000" dirty="0" smtClean="0">
              <a:latin typeface="Times New Roman" pitchFamily="18" charset="0"/>
              <a:cs typeface="Times New Roman" pitchFamily="18" charset="0"/>
            </a:rPr>
            <a:t>In the year 2014 the NDVI value was also  -0.1 in station number 7indicating very little green material and bare ground.</a:t>
          </a:r>
          <a:endParaRPr lang="en-US" sz="2000" dirty="0">
            <a:latin typeface="Times New Roman" pitchFamily="18" charset="0"/>
            <a:cs typeface="Times New Roman" pitchFamily="18" charset="0"/>
          </a:endParaRPr>
        </a:p>
      </dgm:t>
    </dgm:pt>
    <dgm:pt modelId="{69DC4173-D554-4A00-82EA-D7298DB76955}" type="parTrans" cxnId="{4B639EE2-BD76-4F15-85D4-AAFCA87F083B}">
      <dgm:prSet/>
      <dgm:spPr/>
      <dgm:t>
        <a:bodyPr/>
        <a:lstStyle/>
        <a:p>
          <a:endParaRPr lang="en-US"/>
        </a:p>
      </dgm:t>
    </dgm:pt>
    <dgm:pt modelId="{F9CCF18A-23B7-4384-9FEF-7DED1B3F8BE9}" type="sibTrans" cxnId="{4B639EE2-BD76-4F15-85D4-AAFCA87F083B}">
      <dgm:prSet/>
      <dgm:spPr/>
      <dgm:t>
        <a:bodyPr/>
        <a:lstStyle/>
        <a:p>
          <a:endParaRPr lang="en-US"/>
        </a:p>
      </dgm:t>
    </dgm:pt>
    <dgm:pt modelId="{9F138B94-4699-4337-B20C-D4D2F73E2B1B}" type="pres">
      <dgm:prSet presAssocID="{7E3B2A29-4ECC-401F-B339-2929C4B828F8}" presName="Name0" presStyleCnt="0">
        <dgm:presLayoutVars>
          <dgm:dir/>
          <dgm:animLvl val="lvl"/>
          <dgm:resizeHandles/>
        </dgm:presLayoutVars>
      </dgm:prSet>
      <dgm:spPr/>
      <dgm:t>
        <a:bodyPr/>
        <a:lstStyle/>
        <a:p>
          <a:endParaRPr lang="en-US"/>
        </a:p>
      </dgm:t>
    </dgm:pt>
    <dgm:pt modelId="{1B42D8F7-8CE2-4CFF-A27C-89BAD8196D07}" type="pres">
      <dgm:prSet presAssocID="{012497F1-A316-416F-A8AD-7646FED7BC65}" presName="linNode" presStyleCnt="0"/>
      <dgm:spPr/>
    </dgm:pt>
    <dgm:pt modelId="{508ED155-7EDC-48F4-A9B6-F59E54BC0598}" type="pres">
      <dgm:prSet presAssocID="{012497F1-A316-416F-A8AD-7646FED7BC65}" presName="parentShp" presStyleLbl="node1" presStyleIdx="0" presStyleCnt="2" custScaleX="69903" custScaleY="27723">
        <dgm:presLayoutVars>
          <dgm:bulletEnabled val="1"/>
        </dgm:presLayoutVars>
      </dgm:prSet>
      <dgm:spPr/>
      <dgm:t>
        <a:bodyPr/>
        <a:lstStyle/>
        <a:p>
          <a:endParaRPr lang="en-US"/>
        </a:p>
      </dgm:t>
    </dgm:pt>
    <dgm:pt modelId="{EC5803CE-0C39-403A-B53C-6126F7435270}" type="pres">
      <dgm:prSet presAssocID="{012497F1-A316-416F-A8AD-7646FED7BC65}" presName="childShp" presStyleLbl="bgAccFollowNode1" presStyleIdx="0" presStyleCnt="2" custScaleX="120065" custScaleY="38741">
        <dgm:presLayoutVars>
          <dgm:bulletEnabled val="1"/>
        </dgm:presLayoutVars>
      </dgm:prSet>
      <dgm:spPr/>
      <dgm:t>
        <a:bodyPr/>
        <a:lstStyle/>
        <a:p>
          <a:endParaRPr lang="en-US"/>
        </a:p>
      </dgm:t>
    </dgm:pt>
    <dgm:pt modelId="{DAC38414-8FF2-42BA-BA71-6DD5577B39DD}" type="pres">
      <dgm:prSet presAssocID="{A822BE45-2BEB-4CF0-B7F6-AD343F1136CB}" presName="spacing" presStyleCnt="0"/>
      <dgm:spPr/>
    </dgm:pt>
    <dgm:pt modelId="{C2E723F9-80D0-4981-A6D7-0E076A07B3E8}" type="pres">
      <dgm:prSet presAssocID="{8665CCBF-9D36-4411-BB9E-3FBF8EFFA7DC}" presName="linNode" presStyleCnt="0"/>
      <dgm:spPr/>
    </dgm:pt>
    <dgm:pt modelId="{4D8D1311-3B90-40AA-9DF1-0B5DA8681097}" type="pres">
      <dgm:prSet presAssocID="{8665CCBF-9D36-4411-BB9E-3FBF8EFFA7DC}" presName="parentShp" presStyleLbl="node1" presStyleIdx="1" presStyleCnt="2" custScaleX="65049" custScaleY="23472" custLinFactNeighborX="1538" custLinFactNeighborY="1015">
        <dgm:presLayoutVars>
          <dgm:bulletEnabled val="1"/>
        </dgm:presLayoutVars>
      </dgm:prSet>
      <dgm:spPr/>
      <dgm:t>
        <a:bodyPr/>
        <a:lstStyle/>
        <a:p>
          <a:endParaRPr lang="en-US"/>
        </a:p>
      </dgm:t>
    </dgm:pt>
    <dgm:pt modelId="{35D10ADF-2C2F-46E9-82FA-66923E00AC55}" type="pres">
      <dgm:prSet presAssocID="{8665CCBF-9D36-4411-BB9E-3FBF8EFFA7DC}" presName="childShp" presStyleLbl="bgAccFollowNode1" presStyleIdx="1" presStyleCnt="2" custScaleX="123301" custScaleY="37707">
        <dgm:presLayoutVars>
          <dgm:bulletEnabled val="1"/>
        </dgm:presLayoutVars>
      </dgm:prSet>
      <dgm:spPr/>
      <dgm:t>
        <a:bodyPr/>
        <a:lstStyle/>
        <a:p>
          <a:endParaRPr lang="en-US"/>
        </a:p>
      </dgm:t>
    </dgm:pt>
  </dgm:ptLst>
  <dgm:cxnLst>
    <dgm:cxn modelId="{C9A5CE54-436E-4D54-B179-E7A4E2A5FC21}" srcId="{7E3B2A29-4ECC-401F-B339-2929C4B828F8}" destId="{8665CCBF-9D36-4411-BB9E-3FBF8EFFA7DC}" srcOrd="1" destOrd="0" parTransId="{4EF74CEA-3B35-46C5-9A86-CC9D0FE1FDAC}" sibTransId="{D82BB99F-4F63-40C7-851D-2062A9D1495C}"/>
    <dgm:cxn modelId="{4B639EE2-BD76-4F15-85D4-AAFCA87F083B}" srcId="{8665CCBF-9D36-4411-BB9E-3FBF8EFFA7DC}" destId="{3CB236C7-4DDE-4FD3-B691-6315DCAE28E8}" srcOrd="1" destOrd="0" parTransId="{69DC4173-D554-4A00-82EA-D7298DB76955}" sibTransId="{F9CCF18A-23B7-4384-9FEF-7DED1B3F8BE9}"/>
    <dgm:cxn modelId="{1A75C700-6B5F-4845-9C26-6A01A5B6097F}" type="presOf" srcId="{7E3B2A29-4ECC-401F-B339-2929C4B828F8}" destId="{9F138B94-4699-4337-B20C-D4D2F73E2B1B}" srcOrd="0" destOrd="0" presId="urn:microsoft.com/office/officeart/2005/8/layout/vList6"/>
    <dgm:cxn modelId="{62FC4AFD-B501-44F7-8304-9B569B8C9EB8}" type="presOf" srcId="{8665CCBF-9D36-4411-BB9E-3FBF8EFFA7DC}" destId="{4D8D1311-3B90-40AA-9DF1-0B5DA8681097}" srcOrd="0" destOrd="0" presId="urn:microsoft.com/office/officeart/2005/8/layout/vList6"/>
    <dgm:cxn modelId="{319DD387-04D4-460E-97FD-00020F87D7CC}" srcId="{7E3B2A29-4ECC-401F-B339-2929C4B828F8}" destId="{012497F1-A316-416F-A8AD-7646FED7BC65}" srcOrd="0" destOrd="0" parTransId="{68AE9F07-D952-4034-BCBF-60C73D071195}" sibTransId="{A822BE45-2BEB-4CF0-B7F6-AD343F1136CB}"/>
    <dgm:cxn modelId="{2EC09390-AF30-40E6-A3D5-2E0FC7A9FD0F}" type="presOf" srcId="{3CB236C7-4DDE-4FD3-B691-6315DCAE28E8}" destId="{35D10ADF-2C2F-46E9-82FA-66923E00AC55}" srcOrd="0" destOrd="1" presId="urn:microsoft.com/office/officeart/2005/8/layout/vList6"/>
    <dgm:cxn modelId="{01C1EDB9-082F-4C78-89A7-29743ED6CD3F}" type="presOf" srcId="{012497F1-A316-416F-A8AD-7646FED7BC65}" destId="{508ED155-7EDC-48F4-A9B6-F59E54BC0598}" srcOrd="0" destOrd="0" presId="urn:microsoft.com/office/officeart/2005/8/layout/vList6"/>
    <dgm:cxn modelId="{820BBA26-4177-46AF-B021-42E46DD58662}" srcId="{8665CCBF-9D36-4411-BB9E-3FBF8EFFA7DC}" destId="{AC5B6667-6BFD-422D-86AB-06705AEDB61F}" srcOrd="0" destOrd="0" parTransId="{DD948DB8-C7A1-423B-9E52-F27D5AAF737F}" sibTransId="{A0A6427B-9438-4BC3-B004-3C62D3130C74}"/>
    <dgm:cxn modelId="{A43E178C-7589-4EE9-A07E-F5DBBEA424BE}" type="presOf" srcId="{9E874957-8BDC-41B1-B47D-D9DC70C2A40D}" destId="{EC5803CE-0C39-403A-B53C-6126F7435270}" srcOrd="0" destOrd="0" presId="urn:microsoft.com/office/officeart/2005/8/layout/vList6"/>
    <dgm:cxn modelId="{6E7E7FB6-C064-4BF3-8ED2-F0C6B241AD9E}" srcId="{012497F1-A316-416F-A8AD-7646FED7BC65}" destId="{9E874957-8BDC-41B1-B47D-D9DC70C2A40D}" srcOrd="0" destOrd="0" parTransId="{7587D358-96E2-436D-B43B-E39A5ED4DE9A}" sibTransId="{7EA8A827-2382-4C35-AF45-1B80A7EF373C}"/>
    <dgm:cxn modelId="{216ACE9E-0029-468E-8664-427296CDF0F5}" type="presOf" srcId="{AC5B6667-6BFD-422D-86AB-06705AEDB61F}" destId="{35D10ADF-2C2F-46E9-82FA-66923E00AC55}" srcOrd="0" destOrd="0" presId="urn:microsoft.com/office/officeart/2005/8/layout/vList6"/>
    <dgm:cxn modelId="{D5F05C38-5E37-48D2-8DA8-62922823BF7E}" type="presParOf" srcId="{9F138B94-4699-4337-B20C-D4D2F73E2B1B}" destId="{1B42D8F7-8CE2-4CFF-A27C-89BAD8196D07}" srcOrd="0" destOrd="0" presId="urn:microsoft.com/office/officeart/2005/8/layout/vList6"/>
    <dgm:cxn modelId="{1C208B27-2BC7-4BB1-8DFE-53619852BFA0}" type="presParOf" srcId="{1B42D8F7-8CE2-4CFF-A27C-89BAD8196D07}" destId="{508ED155-7EDC-48F4-A9B6-F59E54BC0598}" srcOrd="0" destOrd="0" presId="urn:microsoft.com/office/officeart/2005/8/layout/vList6"/>
    <dgm:cxn modelId="{1112F4AB-48F4-427C-8E0A-542F4A9E3D63}" type="presParOf" srcId="{1B42D8F7-8CE2-4CFF-A27C-89BAD8196D07}" destId="{EC5803CE-0C39-403A-B53C-6126F7435270}" srcOrd="1" destOrd="0" presId="urn:microsoft.com/office/officeart/2005/8/layout/vList6"/>
    <dgm:cxn modelId="{D635E992-66D2-4CAB-8187-288BC19671B1}" type="presParOf" srcId="{9F138B94-4699-4337-B20C-D4D2F73E2B1B}" destId="{DAC38414-8FF2-42BA-BA71-6DD5577B39DD}" srcOrd="1" destOrd="0" presId="urn:microsoft.com/office/officeart/2005/8/layout/vList6"/>
    <dgm:cxn modelId="{CA456C95-DB8B-479A-BF52-315645770D1E}" type="presParOf" srcId="{9F138B94-4699-4337-B20C-D4D2F73E2B1B}" destId="{C2E723F9-80D0-4981-A6D7-0E076A07B3E8}" srcOrd="2" destOrd="0" presId="urn:microsoft.com/office/officeart/2005/8/layout/vList6"/>
    <dgm:cxn modelId="{BE5B7D48-5996-431A-95EA-3E3DABF04C31}" type="presParOf" srcId="{C2E723F9-80D0-4981-A6D7-0E076A07B3E8}" destId="{4D8D1311-3B90-40AA-9DF1-0B5DA8681097}" srcOrd="0" destOrd="0" presId="urn:microsoft.com/office/officeart/2005/8/layout/vList6"/>
    <dgm:cxn modelId="{E08E44DF-362C-4BDC-9CA4-7E72C7B7D0DF}" type="presParOf" srcId="{C2E723F9-80D0-4981-A6D7-0E076A07B3E8}" destId="{35D10ADF-2C2F-46E9-82FA-66923E00AC55}" srcOrd="1" destOrd="0" presId="urn:microsoft.com/office/officeart/2005/8/layout/vList6"/>
  </dgm:cxnLst>
  <dgm:bg/>
  <dgm:whole/>
</dgm:dataModel>
</file>

<file path=ppt/diagrams/data13.xml><?xml version="1.0" encoding="utf-8"?>
<dgm:dataModel xmlns:dgm="http://schemas.openxmlformats.org/drawingml/2006/diagram" xmlns:a="http://schemas.openxmlformats.org/drawingml/2006/main">
  <dgm:ptLst>
    <dgm:pt modelId="{6F74B020-C09F-4735-BA94-40A819FCDFA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163A61F-5221-4F2E-BEAA-69C8B2C15DAD}">
      <dgm:prSet phldrT="[Text]"/>
      <dgm:spPr/>
      <dgm:t>
        <a:bodyPr/>
        <a:lstStyle/>
        <a:p>
          <a:r>
            <a:rPr lang="en-US" dirty="0" smtClean="0"/>
            <a:t>CONCLUSIONS</a:t>
          </a:r>
          <a:endParaRPr lang="en-US" dirty="0"/>
        </a:p>
      </dgm:t>
    </dgm:pt>
    <dgm:pt modelId="{00241676-6C9B-498D-8B3D-0192EC556FEE}" type="parTrans" cxnId="{CF005A40-06A3-40D9-9CD7-30310E8CF028}">
      <dgm:prSet/>
      <dgm:spPr/>
      <dgm:t>
        <a:bodyPr/>
        <a:lstStyle/>
        <a:p>
          <a:endParaRPr lang="en-US"/>
        </a:p>
      </dgm:t>
    </dgm:pt>
    <dgm:pt modelId="{0BE2FC83-9035-41EA-9892-C1B41081A125}" type="sibTrans" cxnId="{CF005A40-06A3-40D9-9CD7-30310E8CF028}">
      <dgm:prSet/>
      <dgm:spPr/>
      <dgm:t>
        <a:bodyPr/>
        <a:lstStyle/>
        <a:p>
          <a:endParaRPr lang="en-US"/>
        </a:p>
      </dgm:t>
    </dgm:pt>
    <dgm:pt modelId="{1794294B-F7AE-4D9C-86E2-E98B231E6A07}">
      <dgm:prSet phldrT="[Text]" custT="1"/>
      <dgm:spPr/>
      <dgm:t>
        <a:bodyPr/>
        <a:lstStyle/>
        <a:p>
          <a:r>
            <a:rPr lang="en-US" sz="2000" dirty="0" smtClean="0">
              <a:latin typeface="Times New Roman" pitchFamily="18" charset="0"/>
              <a:cs typeface="Times New Roman" pitchFamily="18" charset="0"/>
            </a:rPr>
            <a:t>Agriculture was the most dominant land use in the middle Njoro river watershed, covering four times as much land as forestry and more than ten times as much as settlement. </a:t>
          </a:r>
          <a:endParaRPr lang="en-US" sz="2000" dirty="0">
            <a:latin typeface="Times New Roman" pitchFamily="18" charset="0"/>
            <a:cs typeface="Times New Roman" pitchFamily="18" charset="0"/>
          </a:endParaRPr>
        </a:p>
      </dgm:t>
    </dgm:pt>
    <dgm:pt modelId="{8B435D72-1962-4F47-A0B1-11751C51F991}" type="parTrans" cxnId="{CAC4CCE9-1E7F-4C7C-B833-686243DC600F}">
      <dgm:prSet/>
      <dgm:spPr/>
      <dgm:t>
        <a:bodyPr/>
        <a:lstStyle/>
        <a:p>
          <a:endParaRPr lang="en-US"/>
        </a:p>
      </dgm:t>
    </dgm:pt>
    <dgm:pt modelId="{C5087B50-B702-421D-BA53-E4BBA283BD88}" type="sibTrans" cxnId="{CAC4CCE9-1E7F-4C7C-B833-686243DC600F}">
      <dgm:prSet/>
      <dgm:spPr/>
      <dgm:t>
        <a:bodyPr/>
        <a:lstStyle/>
        <a:p>
          <a:endParaRPr lang="en-US"/>
        </a:p>
      </dgm:t>
    </dgm:pt>
    <dgm:pt modelId="{C8D88F3A-D571-454E-BC77-93420A32695B}">
      <dgm:prSet phldrT="[Text]" custT="1"/>
      <dgm:spPr/>
      <dgm:t>
        <a:bodyPr/>
        <a:lstStyle/>
        <a:p>
          <a:r>
            <a:rPr lang="en-US" sz="2000" dirty="0" smtClean="0">
              <a:latin typeface="Times New Roman" pitchFamily="18" charset="0"/>
              <a:cs typeface="Times New Roman" pitchFamily="18" charset="0"/>
            </a:rPr>
            <a:t>There has been a transformation of areas of traditional rural landscape into intensive agriculture.</a:t>
          </a:r>
          <a:endParaRPr lang="en-US" sz="2000" dirty="0">
            <a:latin typeface="Times New Roman" pitchFamily="18" charset="0"/>
            <a:cs typeface="Times New Roman" pitchFamily="18" charset="0"/>
          </a:endParaRPr>
        </a:p>
      </dgm:t>
    </dgm:pt>
    <dgm:pt modelId="{57478F34-FCAB-4098-9537-A7176EC35F69}" type="parTrans" cxnId="{A4CF0896-9CFE-4E4F-94B6-FB5288291BBB}">
      <dgm:prSet/>
      <dgm:spPr/>
      <dgm:t>
        <a:bodyPr/>
        <a:lstStyle/>
        <a:p>
          <a:endParaRPr lang="en-US"/>
        </a:p>
      </dgm:t>
    </dgm:pt>
    <dgm:pt modelId="{AD8A39D1-468B-47EB-B8C6-C68B1F911E07}" type="sibTrans" cxnId="{A4CF0896-9CFE-4E4F-94B6-FB5288291BBB}">
      <dgm:prSet/>
      <dgm:spPr/>
      <dgm:t>
        <a:bodyPr/>
        <a:lstStyle/>
        <a:p>
          <a:endParaRPr lang="en-US"/>
        </a:p>
      </dgm:t>
    </dgm:pt>
    <dgm:pt modelId="{7D2E7A97-C1A9-4AA5-837C-076BB1AE09EE}">
      <dgm:prSet phldrT="[Text]"/>
      <dgm:spPr/>
      <dgm:t>
        <a:bodyPr/>
        <a:lstStyle/>
        <a:p>
          <a:r>
            <a:rPr lang="en-US" dirty="0" smtClean="0"/>
            <a:t>CONCLUSIONS</a:t>
          </a:r>
          <a:endParaRPr lang="en-US" dirty="0"/>
        </a:p>
      </dgm:t>
    </dgm:pt>
    <dgm:pt modelId="{73D7824F-D55F-48B4-8223-2B1922E2D908}" type="parTrans" cxnId="{FAFD0333-659E-43ED-A13A-A60615B8F80D}">
      <dgm:prSet/>
      <dgm:spPr/>
      <dgm:t>
        <a:bodyPr/>
        <a:lstStyle/>
        <a:p>
          <a:endParaRPr lang="en-US"/>
        </a:p>
      </dgm:t>
    </dgm:pt>
    <dgm:pt modelId="{1BDFA182-B529-4AC0-B60E-1C5E717E17D2}" type="sibTrans" cxnId="{FAFD0333-659E-43ED-A13A-A60615B8F80D}">
      <dgm:prSet/>
      <dgm:spPr/>
      <dgm:t>
        <a:bodyPr/>
        <a:lstStyle/>
        <a:p>
          <a:endParaRPr lang="en-US"/>
        </a:p>
      </dgm:t>
    </dgm:pt>
    <dgm:pt modelId="{F5E3F16F-95B7-4A1E-9DF2-06EFF415383D}">
      <dgm:prSet phldrT="[Text]"/>
      <dgm:spPr/>
      <dgm:t>
        <a:bodyPr/>
        <a:lstStyle/>
        <a:p>
          <a:r>
            <a:rPr lang="en-US" dirty="0" smtClean="0"/>
            <a:t>As the agricultural production has intensified, all levels of biological diversity (genetic, species, and habitats) have declined in farming environments.</a:t>
          </a:r>
          <a:endParaRPr lang="en-US" dirty="0"/>
        </a:p>
      </dgm:t>
    </dgm:pt>
    <dgm:pt modelId="{59376827-FD08-4DDC-8449-62F99277D267}" type="parTrans" cxnId="{18397445-B9C4-432C-8CA5-568AA8493D70}">
      <dgm:prSet/>
      <dgm:spPr/>
      <dgm:t>
        <a:bodyPr/>
        <a:lstStyle/>
        <a:p>
          <a:endParaRPr lang="en-US"/>
        </a:p>
      </dgm:t>
    </dgm:pt>
    <dgm:pt modelId="{FF3B9DE0-6DE5-4D8A-81DA-CC82A32E44A5}" type="sibTrans" cxnId="{18397445-B9C4-432C-8CA5-568AA8493D70}">
      <dgm:prSet/>
      <dgm:spPr/>
      <dgm:t>
        <a:bodyPr/>
        <a:lstStyle/>
        <a:p>
          <a:endParaRPr lang="en-US"/>
        </a:p>
      </dgm:t>
    </dgm:pt>
    <dgm:pt modelId="{5764182E-CEAE-4D36-968C-B89FBFD3D92A}">
      <dgm:prSet phldrT="[Text]"/>
      <dgm:spPr/>
      <dgm:t>
        <a:bodyPr/>
        <a:lstStyle/>
        <a:p>
          <a:r>
            <a:rPr lang="en-US" dirty="0" smtClean="0"/>
            <a:t>CONCLUSIONS</a:t>
          </a:r>
          <a:endParaRPr lang="en-US" dirty="0"/>
        </a:p>
      </dgm:t>
    </dgm:pt>
    <dgm:pt modelId="{CDF8C978-0B03-49EF-A9F2-E507948FACF9}" type="parTrans" cxnId="{CB6BC51A-C4FC-4F86-B40F-B7F75DB2320A}">
      <dgm:prSet/>
      <dgm:spPr/>
      <dgm:t>
        <a:bodyPr/>
        <a:lstStyle/>
        <a:p>
          <a:endParaRPr lang="en-US"/>
        </a:p>
      </dgm:t>
    </dgm:pt>
    <dgm:pt modelId="{E3587C5C-F736-43E2-BDD7-465DE1B2BB52}" type="sibTrans" cxnId="{CB6BC51A-C4FC-4F86-B40F-B7F75DB2320A}">
      <dgm:prSet/>
      <dgm:spPr/>
      <dgm:t>
        <a:bodyPr/>
        <a:lstStyle/>
        <a:p>
          <a:endParaRPr lang="en-US"/>
        </a:p>
      </dgm:t>
    </dgm:pt>
    <dgm:pt modelId="{44511621-74FF-423F-8398-ABCBB8B869E0}">
      <dgm:prSet phldrT="[Text]"/>
      <dgm:spPr/>
      <dgm:t>
        <a:bodyPr/>
        <a:lstStyle/>
        <a:p>
          <a:r>
            <a:rPr lang="en-US" dirty="0" smtClean="0"/>
            <a:t>In 2000 to 2014, Commercial agriculture however, picked up and increased by 65% and subsistence agriculture by 21% with the forest reducing by 64% within the same period.</a:t>
          </a:r>
          <a:endParaRPr lang="en-US" dirty="0"/>
        </a:p>
      </dgm:t>
    </dgm:pt>
    <dgm:pt modelId="{6B4C9174-9F85-4079-B79A-F466C5BCD9EC}" type="parTrans" cxnId="{AC1FC1D2-C5FE-49B6-850A-99F481ED1DB1}">
      <dgm:prSet/>
      <dgm:spPr/>
      <dgm:t>
        <a:bodyPr/>
        <a:lstStyle/>
        <a:p>
          <a:endParaRPr lang="en-US"/>
        </a:p>
      </dgm:t>
    </dgm:pt>
    <dgm:pt modelId="{283ACA3D-6904-42D5-939D-E029E673A86B}" type="sibTrans" cxnId="{AC1FC1D2-C5FE-49B6-850A-99F481ED1DB1}">
      <dgm:prSet/>
      <dgm:spPr/>
      <dgm:t>
        <a:bodyPr/>
        <a:lstStyle/>
        <a:p>
          <a:endParaRPr lang="en-US"/>
        </a:p>
      </dgm:t>
    </dgm:pt>
    <dgm:pt modelId="{7439D90E-6910-4B6B-B4B5-B3FFD338CF10}">
      <dgm:prSet/>
      <dgm:spPr/>
      <dgm:t>
        <a:bodyPr/>
        <a:lstStyle/>
        <a:p>
          <a:endParaRPr lang="en-US" sz="1800" dirty="0"/>
        </a:p>
      </dgm:t>
    </dgm:pt>
    <dgm:pt modelId="{AB360B54-F63E-4594-9EA4-FF88FF90F3C8}" type="parTrans" cxnId="{5A5D08D2-D599-4FB2-87A4-7AC7C7AF6918}">
      <dgm:prSet/>
      <dgm:spPr/>
      <dgm:t>
        <a:bodyPr/>
        <a:lstStyle/>
        <a:p>
          <a:endParaRPr lang="en-US"/>
        </a:p>
      </dgm:t>
    </dgm:pt>
    <dgm:pt modelId="{43DF61BE-293E-49A8-A75D-F6D9ADC74F02}" type="sibTrans" cxnId="{5A5D08D2-D599-4FB2-87A4-7AC7C7AF6918}">
      <dgm:prSet/>
      <dgm:spPr/>
      <dgm:t>
        <a:bodyPr/>
        <a:lstStyle/>
        <a:p>
          <a:endParaRPr lang="en-US"/>
        </a:p>
      </dgm:t>
    </dgm:pt>
    <dgm:pt modelId="{0DC072E5-E9C3-4E39-AF6B-B69CD5112B48}">
      <dgm:prSet/>
      <dgm:spPr/>
      <dgm:t>
        <a:bodyPr/>
        <a:lstStyle/>
        <a:p>
          <a:r>
            <a:rPr lang="en-US" dirty="0" smtClean="0"/>
            <a:t>Within this period, subsistence farming increased by -70% between 1987 and 2000 and by -21% between 2000 and 2014; </a:t>
          </a:r>
        </a:p>
      </dgm:t>
    </dgm:pt>
    <dgm:pt modelId="{63AC46F1-46CC-47F3-8C35-5B13B3B72CAE}" type="parTrans" cxnId="{21C9AC98-9136-4EF0-AE3F-D725DA21961D}">
      <dgm:prSet/>
      <dgm:spPr/>
      <dgm:t>
        <a:bodyPr/>
        <a:lstStyle/>
        <a:p>
          <a:endParaRPr lang="en-US"/>
        </a:p>
      </dgm:t>
    </dgm:pt>
    <dgm:pt modelId="{939F3111-A9A5-496A-91BC-4D3A31AAA5E1}" type="sibTrans" cxnId="{21C9AC98-9136-4EF0-AE3F-D725DA21961D}">
      <dgm:prSet/>
      <dgm:spPr/>
      <dgm:t>
        <a:bodyPr/>
        <a:lstStyle/>
        <a:p>
          <a:endParaRPr lang="en-US"/>
        </a:p>
      </dgm:t>
    </dgm:pt>
    <dgm:pt modelId="{DCB2AB67-305E-48CF-845E-67B1E435AA3E}" type="pres">
      <dgm:prSet presAssocID="{6F74B020-C09F-4735-BA94-40A819FCDFA4}" presName="Name0" presStyleCnt="0">
        <dgm:presLayoutVars>
          <dgm:dir/>
          <dgm:animLvl val="lvl"/>
          <dgm:resizeHandles val="exact"/>
        </dgm:presLayoutVars>
      </dgm:prSet>
      <dgm:spPr/>
      <dgm:t>
        <a:bodyPr/>
        <a:lstStyle/>
        <a:p>
          <a:endParaRPr lang="en-US"/>
        </a:p>
      </dgm:t>
    </dgm:pt>
    <dgm:pt modelId="{FF67DA37-18CF-4FD7-9C83-2627F2DED673}" type="pres">
      <dgm:prSet presAssocID="{1163A61F-5221-4F2E-BEAA-69C8B2C15DAD}" presName="linNode" presStyleCnt="0"/>
      <dgm:spPr/>
    </dgm:pt>
    <dgm:pt modelId="{D41CCE92-EFF5-468F-8987-08E4C6BA9F89}" type="pres">
      <dgm:prSet presAssocID="{1163A61F-5221-4F2E-BEAA-69C8B2C15DAD}" presName="parentText" presStyleLbl="node1" presStyleIdx="0" presStyleCnt="3">
        <dgm:presLayoutVars>
          <dgm:chMax val="1"/>
          <dgm:bulletEnabled val="1"/>
        </dgm:presLayoutVars>
      </dgm:prSet>
      <dgm:spPr/>
      <dgm:t>
        <a:bodyPr/>
        <a:lstStyle/>
        <a:p>
          <a:endParaRPr lang="en-US"/>
        </a:p>
      </dgm:t>
    </dgm:pt>
    <dgm:pt modelId="{DA339ECA-52AE-40CB-BC6C-814A0FA9414D}" type="pres">
      <dgm:prSet presAssocID="{1163A61F-5221-4F2E-BEAA-69C8B2C15DAD}" presName="descendantText" presStyleLbl="alignAccFollowNode1" presStyleIdx="0" presStyleCnt="3" custScaleY="155512">
        <dgm:presLayoutVars>
          <dgm:bulletEnabled val="1"/>
        </dgm:presLayoutVars>
      </dgm:prSet>
      <dgm:spPr/>
      <dgm:t>
        <a:bodyPr/>
        <a:lstStyle/>
        <a:p>
          <a:endParaRPr lang="en-US"/>
        </a:p>
      </dgm:t>
    </dgm:pt>
    <dgm:pt modelId="{972C7A00-0F64-419C-99EE-2DAA1123637C}" type="pres">
      <dgm:prSet presAssocID="{0BE2FC83-9035-41EA-9892-C1B41081A125}" presName="sp" presStyleCnt="0"/>
      <dgm:spPr/>
    </dgm:pt>
    <dgm:pt modelId="{B06886E9-F431-4A1A-B432-3E47058633C6}" type="pres">
      <dgm:prSet presAssocID="{7D2E7A97-C1A9-4AA5-837C-076BB1AE09EE}" presName="linNode" presStyleCnt="0"/>
      <dgm:spPr/>
    </dgm:pt>
    <dgm:pt modelId="{D77DA4E9-48C8-4A81-889E-5C075AD8504E}" type="pres">
      <dgm:prSet presAssocID="{7D2E7A97-C1A9-4AA5-837C-076BB1AE09EE}" presName="parentText" presStyleLbl="node1" presStyleIdx="1" presStyleCnt="3">
        <dgm:presLayoutVars>
          <dgm:chMax val="1"/>
          <dgm:bulletEnabled val="1"/>
        </dgm:presLayoutVars>
      </dgm:prSet>
      <dgm:spPr/>
      <dgm:t>
        <a:bodyPr/>
        <a:lstStyle/>
        <a:p>
          <a:endParaRPr lang="en-US"/>
        </a:p>
      </dgm:t>
    </dgm:pt>
    <dgm:pt modelId="{F686464F-54B8-40C4-89E6-5D02691D6F76}" type="pres">
      <dgm:prSet presAssocID="{7D2E7A97-C1A9-4AA5-837C-076BB1AE09EE}" presName="descendantText" presStyleLbl="alignAccFollowNode1" presStyleIdx="1" presStyleCnt="3" custScaleY="152127">
        <dgm:presLayoutVars>
          <dgm:bulletEnabled val="1"/>
        </dgm:presLayoutVars>
      </dgm:prSet>
      <dgm:spPr/>
      <dgm:t>
        <a:bodyPr/>
        <a:lstStyle/>
        <a:p>
          <a:endParaRPr lang="en-US"/>
        </a:p>
      </dgm:t>
    </dgm:pt>
    <dgm:pt modelId="{EB5D3A37-B080-4142-BF53-E0F99A6BFE39}" type="pres">
      <dgm:prSet presAssocID="{1BDFA182-B529-4AC0-B60E-1C5E717E17D2}" presName="sp" presStyleCnt="0"/>
      <dgm:spPr/>
    </dgm:pt>
    <dgm:pt modelId="{BBC8613B-FD90-4CB7-B0A3-3568F08E32CE}" type="pres">
      <dgm:prSet presAssocID="{5764182E-CEAE-4D36-968C-B89FBFD3D92A}" presName="linNode" presStyleCnt="0"/>
      <dgm:spPr/>
    </dgm:pt>
    <dgm:pt modelId="{8F189ED7-CE36-4E5A-AF43-BBBEE635A39B}" type="pres">
      <dgm:prSet presAssocID="{5764182E-CEAE-4D36-968C-B89FBFD3D92A}" presName="parentText" presStyleLbl="node1" presStyleIdx="2" presStyleCnt="3">
        <dgm:presLayoutVars>
          <dgm:chMax val="1"/>
          <dgm:bulletEnabled val="1"/>
        </dgm:presLayoutVars>
      </dgm:prSet>
      <dgm:spPr/>
      <dgm:t>
        <a:bodyPr/>
        <a:lstStyle/>
        <a:p>
          <a:endParaRPr lang="en-US"/>
        </a:p>
      </dgm:t>
    </dgm:pt>
    <dgm:pt modelId="{0351F503-6499-41B0-8A5E-FFD01A587395}" type="pres">
      <dgm:prSet presAssocID="{5764182E-CEAE-4D36-968C-B89FBFD3D92A}" presName="descendantText" presStyleLbl="alignAccFollowNode1" presStyleIdx="2" presStyleCnt="3">
        <dgm:presLayoutVars>
          <dgm:bulletEnabled val="1"/>
        </dgm:presLayoutVars>
      </dgm:prSet>
      <dgm:spPr/>
      <dgm:t>
        <a:bodyPr/>
        <a:lstStyle/>
        <a:p>
          <a:endParaRPr lang="en-US"/>
        </a:p>
      </dgm:t>
    </dgm:pt>
  </dgm:ptLst>
  <dgm:cxnLst>
    <dgm:cxn modelId="{5A5D08D2-D599-4FB2-87A4-7AC7C7AF6918}" srcId="{1163A61F-5221-4F2E-BEAA-69C8B2C15DAD}" destId="{7439D90E-6910-4B6B-B4B5-B3FFD338CF10}" srcOrd="2" destOrd="0" parTransId="{AB360B54-F63E-4594-9EA4-FF88FF90F3C8}" sibTransId="{43DF61BE-293E-49A8-A75D-F6D9ADC74F02}"/>
    <dgm:cxn modelId="{1CF17AC0-56D9-484D-9623-1E56E3B82EE9}" type="presOf" srcId="{44511621-74FF-423F-8398-ABCBB8B869E0}" destId="{0351F503-6499-41B0-8A5E-FFD01A587395}" srcOrd="0" destOrd="0" presId="urn:microsoft.com/office/officeart/2005/8/layout/vList5"/>
    <dgm:cxn modelId="{CF005A40-06A3-40D9-9CD7-30310E8CF028}" srcId="{6F74B020-C09F-4735-BA94-40A819FCDFA4}" destId="{1163A61F-5221-4F2E-BEAA-69C8B2C15DAD}" srcOrd="0" destOrd="0" parTransId="{00241676-6C9B-498D-8B3D-0192EC556FEE}" sibTransId="{0BE2FC83-9035-41EA-9892-C1B41081A125}"/>
    <dgm:cxn modelId="{CAC4CCE9-1E7F-4C7C-B833-686243DC600F}" srcId="{1163A61F-5221-4F2E-BEAA-69C8B2C15DAD}" destId="{1794294B-F7AE-4D9C-86E2-E98B231E6A07}" srcOrd="0" destOrd="0" parTransId="{8B435D72-1962-4F47-A0B1-11751C51F991}" sibTransId="{C5087B50-B702-421D-BA53-E4BBA283BD88}"/>
    <dgm:cxn modelId="{66E29F3E-368F-48D2-84F0-85461FB2EFDA}" type="presOf" srcId="{C8D88F3A-D571-454E-BC77-93420A32695B}" destId="{DA339ECA-52AE-40CB-BC6C-814A0FA9414D}" srcOrd="0" destOrd="1" presId="urn:microsoft.com/office/officeart/2005/8/layout/vList5"/>
    <dgm:cxn modelId="{18397445-B9C4-432C-8CA5-568AA8493D70}" srcId="{7D2E7A97-C1A9-4AA5-837C-076BB1AE09EE}" destId="{F5E3F16F-95B7-4A1E-9DF2-06EFF415383D}" srcOrd="0" destOrd="0" parTransId="{59376827-FD08-4DDC-8449-62F99277D267}" sibTransId="{FF3B9DE0-6DE5-4D8A-81DA-CC82A32E44A5}"/>
    <dgm:cxn modelId="{26CA2F64-210B-4BC4-8F91-6DA851621E52}" type="presOf" srcId="{1163A61F-5221-4F2E-BEAA-69C8B2C15DAD}" destId="{D41CCE92-EFF5-468F-8987-08E4C6BA9F89}" srcOrd="0" destOrd="0" presId="urn:microsoft.com/office/officeart/2005/8/layout/vList5"/>
    <dgm:cxn modelId="{F1F90457-A982-44D7-982E-67BA1A10DC56}" type="presOf" srcId="{7439D90E-6910-4B6B-B4B5-B3FFD338CF10}" destId="{DA339ECA-52AE-40CB-BC6C-814A0FA9414D}" srcOrd="0" destOrd="2" presId="urn:microsoft.com/office/officeart/2005/8/layout/vList5"/>
    <dgm:cxn modelId="{A4CF0896-9CFE-4E4F-94B6-FB5288291BBB}" srcId="{1163A61F-5221-4F2E-BEAA-69C8B2C15DAD}" destId="{C8D88F3A-D571-454E-BC77-93420A32695B}" srcOrd="1" destOrd="0" parTransId="{57478F34-FCAB-4098-9537-A7176EC35F69}" sibTransId="{AD8A39D1-468B-47EB-B8C6-C68B1F911E07}"/>
    <dgm:cxn modelId="{FAFD0333-659E-43ED-A13A-A60615B8F80D}" srcId="{6F74B020-C09F-4735-BA94-40A819FCDFA4}" destId="{7D2E7A97-C1A9-4AA5-837C-076BB1AE09EE}" srcOrd="1" destOrd="0" parTransId="{73D7824F-D55F-48B4-8223-2B1922E2D908}" sibTransId="{1BDFA182-B529-4AC0-B60E-1C5E717E17D2}"/>
    <dgm:cxn modelId="{2CA8C8F5-4211-4A36-924F-D7EBA819FFF2}" type="presOf" srcId="{0DC072E5-E9C3-4E39-AF6B-B69CD5112B48}" destId="{F686464F-54B8-40C4-89E6-5D02691D6F76}" srcOrd="0" destOrd="1" presId="urn:microsoft.com/office/officeart/2005/8/layout/vList5"/>
    <dgm:cxn modelId="{48062D52-87EF-4CA3-847D-90A966485321}" type="presOf" srcId="{6F74B020-C09F-4735-BA94-40A819FCDFA4}" destId="{DCB2AB67-305E-48CF-845E-67B1E435AA3E}" srcOrd="0" destOrd="0" presId="urn:microsoft.com/office/officeart/2005/8/layout/vList5"/>
    <dgm:cxn modelId="{21C9AC98-9136-4EF0-AE3F-D725DA21961D}" srcId="{7D2E7A97-C1A9-4AA5-837C-076BB1AE09EE}" destId="{0DC072E5-E9C3-4E39-AF6B-B69CD5112B48}" srcOrd="1" destOrd="0" parTransId="{63AC46F1-46CC-47F3-8C35-5B13B3B72CAE}" sibTransId="{939F3111-A9A5-496A-91BC-4D3A31AAA5E1}"/>
    <dgm:cxn modelId="{CB6BC51A-C4FC-4F86-B40F-B7F75DB2320A}" srcId="{6F74B020-C09F-4735-BA94-40A819FCDFA4}" destId="{5764182E-CEAE-4D36-968C-B89FBFD3D92A}" srcOrd="2" destOrd="0" parTransId="{CDF8C978-0B03-49EF-A9F2-E507948FACF9}" sibTransId="{E3587C5C-F736-43E2-BDD7-465DE1B2BB52}"/>
    <dgm:cxn modelId="{8A7D2907-B360-4FC7-B50E-FEE6A2B341CF}" type="presOf" srcId="{F5E3F16F-95B7-4A1E-9DF2-06EFF415383D}" destId="{F686464F-54B8-40C4-89E6-5D02691D6F76}" srcOrd="0" destOrd="0" presId="urn:microsoft.com/office/officeart/2005/8/layout/vList5"/>
    <dgm:cxn modelId="{BA201439-659E-4153-BF61-19C14C79A046}" type="presOf" srcId="{5764182E-CEAE-4D36-968C-B89FBFD3D92A}" destId="{8F189ED7-CE36-4E5A-AF43-BBBEE635A39B}" srcOrd="0" destOrd="0" presId="urn:microsoft.com/office/officeart/2005/8/layout/vList5"/>
    <dgm:cxn modelId="{AC1FC1D2-C5FE-49B6-850A-99F481ED1DB1}" srcId="{5764182E-CEAE-4D36-968C-B89FBFD3D92A}" destId="{44511621-74FF-423F-8398-ABCBB8B869E0}" srcOrd="0" destOrd="0" parTransId="{6B4C9174-9F85-4079-B79A-F466C5BCD9EC}" sibTransId="{283ACA3D-6904-42D5-939D-E029E673A86B}"/>
    <dgm:cxn modelId="{F98C08DB-004E-4DA9-A720-96CCF31E9C46}" type="presOf" srcId="{7D2E7A97-C1A9-4AA5-837C-076BB1AE09EE}" destId="{D77DA4E9-48C8-4A81-889E-5C075AD8504E}" srcOrd="0" destOrd="0" presId="urn:microsoft.com/office/officeart/2005/8/layout/vList5"/>
    <dgm:cxn modelId="{77426DCC-1243-43BE-B4D3-186A3636FFDE}" type="presOf" srcId="{1794294B-F7AE-4D9C-86E2-E98B231E6A07}" destId="{DA339ECA-52AE-40CB-BC6C-814A0FA9414D}" srcOrd="0" destOrd="0" presId="urn:microsoft.com/office/officeart/2005/8/layout/vList5"/>
    <dgm:cxn modelId="{1785DCA3-878E-47ED-BF75-A824AB52871E}" type="presParOf" srcId="{DCB2AB67-305E-48CF-845E-67B1E435AA3E}" destId="{FF67DA37-18CF-4FD7-9C83-2627F2DED673}" srcOrd="0" destOrd="0" presId="urn:microsoft.com/office/officeart/2005/8/layout/vList5"/>
    <dgm:cxn modelId="{25558FA9-8197-4A40-8D84-6B1B931D7380}" type="presParOf" srcId="{FF67DA37-18CF-4FD7-9C83-2627F2DED673}" destId="{D41CCE92-EFF5-468F-8987-08E4C6BA9F89}" srcOrd="0" destOrd="0" presId="urn:microsoft.com/office/officeart/2005/8/layout/vList5"/>
    <dgm:cxn modelId="{A7CF2E87-3533-4690-AA83-B830A83C2984}" type="presParOf" srcId="{FF67DA37-18CF-4FD7-9C83-2627F2DED673}" destId="{DA339ECA-52AE-40CB-BC6C-814A0FA9414D}" srcOrd="1" destOrd="0" presId="urn:microsoft.com/office/officeart/2005/8/layout/vList5"/>
    <dgm:cxn modelId="{71B5D851-37B8-4C85-AD1E-729A882F1E73}" type="presParOf" srcId="{DCB2AB67-305E-48CF-845E-67B1E435AA3E}" destId="{972C7A00-0F64-419C-99EE-2DAA1123637C}" srcOrd="1" destOrd="0" presId="urn:microsoft.com/office/officeart/2005/8/layout/vList5"/>
    <dgm:cxn modelId="{1A565B01-F1BC-4799-A5B0-8A7AB1A3CA04}" type="presParOf" srcId="{DCB2AB67-305E-48CF-845E-67B1E435AA3E}" destId="{B06886E9-F431-4A1A-B432-3E47058633C6}" srcOrd="2" destOrd="0" presId="urn:microsoft.com/office/officeart/2005/8/layout/vList5"/>
    <dgm:cxn modelId="{406EE826-BBDD-445A-9420-D0F21D81265F}" type="presParOf" srcId="{B06886E9-F431-4A1A-B432-3E47058633C6}" destId="{D77DA4E9-48C8-4A81-889E-5C075AD8504E}" srcOrd="0" destOrd="0" presId="urn:microsoft.com/office/officeart/2005/8/layout/vList5"/>
    <dgm:cxn modelId="{1391E9D4-B427-48B3-872C-20238EE069C5}" type="presParOf" srcId="{B06886E9-F431-4A1A-B432-3E47058633C6}" destId="{F686464F-54B8-40C4-89E6-5D02691D6F76}" srcOrd="1" destOrd="0" presId="urn:microsoft.com/office/officeart/2005/8/layout/vList5"/>
    <dgm:cxn modelId="{3CCE5FA1-A59C-40C8-8BF6-55D5C8EF8416}" type="presParOf" srcId="{DCB2AB67-305E-48CF-845E-67B1E435AA3E}" destId="{EB5D3A37-B080-4142-BF53-E0F99A6BFE39}" srcOrd="3" destOrd="0" presId="urn:microsoft.com/office/officeart/2005/8/layout/vList5"/>
    <dgm:cxn modelId="{673EAB32-BD89-4EFC-BEB5-E26DAD09D485}" type="presParOf" srcId="{DCB2AB67-305E-48CF-845E-67B1E435AA3E}" destId="{BBC8613B-FD90-4CB7-B0A3-3568F08E32CE}" srcOrd="4" destOrd="0" presId="urn:microsoft.com/office/officeart/2005/8/layout/vList5"/>
    <dgm:cxn modelId="{8FC2E471-963D-467B-B0FD-81E5CB46A511}" type="presParOf" srcId="{BBC8613B-FD90-4CB7-B0A3-3568F08E32CE}" destId="{8F189ED7-CE36-4E5A-AF43-BBBEE635A39B}" srcOrd="0" destOrd="0" presId="urn:microsoft.com/office/officeart/2005/8/layout/vList5"/>
    <dgm:cxn modelId="{FEB46E9D-BCE0-4511-9409-8897AEDAF5DB}" type="presParOf" srcId="{BBC8613B-FD90-4CB7-B0A3-3568F08E32CE}" destId="{0351F503-6499-41B0-8A5E-FFD01A587395}" srcOrd="1" destOrd="0" presId="urn:microsoft.com/office/officeart/2005/8/layout/vList5"/>
  </dgm:cxnLst>
  <dgm:bg/>
  <dgm:whole/>
</dgm:dataModel>
</file>

<file path=ppt/diagrams/data14.xml><?xml version="1.0" encoding="utf-8"?>
<dgm:dataModel xmlns:dgm="http://schemas.openxmlformats.org/drawingml/2006/diagram" xmlns:a="http://schemas.openxmlformats.org/drawingml/2006/main">
  <dgm:ptLst>
    <dgm:pt modelId="{7AD3FFF3-FDE6-49D0-956F-0976E0A6EE34}" type="doc">
      <dgm:prSet loTypeId="urn:microsoft.com/office/officeart/2005/8/layout/gear1" loCatId="relationship" qsTypeId="urn:microsoft.com/office/officeart/2005/8/quickstyle/simple1" qsCatId="simple" csTypeId="urn:microsoft.com/office/officeart/2005/8/colors/accent1_2" csCatId="accent1" phldr="1"/>
      <dgm:spPr/>
    </dgm:pt>
    <dgm:pt modelId="{0FF5501F-CB78-4F68-AE8A-CD62BD3C498C}">
      <dgm:prSet phldrT="[Text]" custT="1"/>
      <dgm:spPr/>
      <dgm:t>
        <a:bodyPr/>
        <a:lstStyle/>
        <a:p>
          <a:r>
            <a:rPr lang="en-US" sz="2400" dirty="0" smtClean="0">
              <a:latin typeface="Times New Roman" pitchFamily="18" charset="0"/>
              <a:cs typeface="Times New Roman" pitchFamily="18" charset="0"/>
            </a:rPr>
            <a:t>LISTENING</a:t>
          </a:r>
          <a:endParaRPr lang="en-US" sz="2400" dirty="0">
            <a:latin typeface="Times New Roman" pitchFamily="18" charset="0"/>
            <a:cs typeface="Times New Roman" pitchFamily="18" charset="0"/>
          </a:endParaRPr>
        </a:p>
      </dgm:t>
    </dgm:pt>
    <dgm:pt modelId="{88CABC7D-6CAC-4219-BDAB-447FCA1B32CF}" type="parTrans" cxnId="{8CDA8E0C-B513-4620-89D2-F838857E1098}">
      <dgm:prSet/>
      <dgm:spPr/>
      <dgm:t>
        <a:bodyPr/>
        <a:lstStyle/>
        <a:p>
          <a:endParaRPr lang="en-US" sz="2400">
            <a:latin typeface="Times New Roman" pitchFamily="18" charset="0"/>
            <a:cs typeface="Times New Roman" pitchFamily="18" charset="0"/>
          </a:endParaRPr>
        </a:p>
      </dgm:t>
    </dgm:pt>
    <dgm:pt modelId="{67B75749-0FFF-41F3-A402-E1E5845A6E29}" type="sibTrans" cxnId="{8CDA8E0C-B513-4620-89D2-F838857E1098}">
      <dgm:prSet/>
      <dgm:spPr/>
      <dgm:t>
        <a:bodyPr/>
        <a:lstStyle/>
        <a:p>
          <a:endParaRPr lang="en-US" sz="2400">
            <a:latin typeface="Times New Roman" pitchFamily="18" charset="0"/>
            <a:cs typeface="Times New Roman" pitchFamily="18" charset="0"/>
          </a:endParaRPr>
        </a:p>
      </dgm:t>
    </dgm:pt>
    <dgm:pt modelId="{C58593E4-82A2-4AC4-8577-21E84195FF83}">
      <dgm:prSet phldrT="[Text]" custT="1"/>
      <dgm:spPr/>
      <dgm:t>
        <a:bodyPr/>
        <a:lstStyle/>
        <a:p>
          <a:r>
            <a:rPr lang="en-US" sz="2400" dirty="0" smtClean="0">
              <a:latin typeface="Times New Roman" pitchFamily="18" charset="0"/>
              <a:cs typeface="Times New Roman" pitchFamily="18" charset="0"/>
            </a:rPr>
            <a:t>FOR</a:t>
          </a:r>
          <a:endParaRPr lang="en-US" sz="2400" dirty="0">
            <a:latin typeface="Times New Roman" pitchFamily="18" charset="0"/>
            <a:cs typeface="Times New Roman" pitchFamily="18" charset="0"/>
          </a:endParaRPr>
        </a:p>
      </dgm:t>
    </dgm:pt>
    <dgm:pt modelId="{59232302-D364-4B33-8C85-41D836F209C9}" type="parTrans" cxnId="{A59B9561-BECE-4ED1-8380-367DA673AA48}">
      <dgm:prSet/>
      <dgm:spPr/>
      <dgm:t>
        <a:bodyPr/>
        <a:lstStyle/>
        <a:p>
          <a:endParaRPr lang="en-US" sz="2400">
            <a:latin typeface="Times New Roman" pitchFamily="18" charset="0"/>
            <a:cs typeface="Times New Roman" pitchFamily="18" charset="0"/>
          </a:endParaRPr>
        </a:p>
      </dgm:t>
    </dgm:pt>
    <dgm:pt modelId="{906DCF63-DEB2-44D9-8523-7EFFEDEF1A3A}" type="sibTrans" cxnId="{A59B9561-BECE-4ED1-8380-367DA673AA48}">
      <dgm:prSet/>
      <dgm:spPr/>
      <dgm:t>
        <a:bodyPr/>
        <a:lstStyle/>
        <a:p>
          <a:endParaRPr lang="en-US" sz="2400">
            <a:latin typeface="Times New Roman" pitchFamily="18" charset="0"/>
            <a:cs typeface="Times New Roman" pitchFamily="18" charset="0"/>
          </a:endParaRPr>
        </a:p>
      </dgm:t>
    </dgm:pt>
    <dgm:pt modelId="{411B689B-6EEF-4838-A159-E9FD2FE52C82}">
      <dgm:prSet phldrT="[Text]" custT="1"/>
      <dgm:spPr/>
      <dgm:t>
        <a:bodyPr/>
        <a:lstStyle/>
        <a:p>
          <a:r>
            <a:rPr lang="en-US" sz="2400" dirty="0" smtClean="0">
              <a:latin typeface="Times New Roman" pitchFamily="18" charset="0"/>
              <a:cs typeface="Times New Roman" pitchFamily="18" charset="0"/>
            </a:rPr>
            <a:t>THANK YOU</a:t>
          </a:r>
          <a:endParaRPr lang="en-US" sz="2400" dirty="0">
            <a:latin typeface="Times New Roman" pitchFamily="18" charset="0"/>
            <a:cs typeface="Times New Roman" pitchFamily="18" charset="0"/>
          </a:endParaRPr>
        </a:p>
      </dgm:t>
    </dgm:pt>
    <dgm:pt modelId="{5FCF38B5-1269-477E-A202-130F9652F545}" type="parTrans" cxnId="{26937DA0-6995-4400-9F1A-836B3FE78613}">
      <dgm:prSet/>
      <dgm:spPr/>
      <dgm:t>
        <a:bodyPr/>
        <a:lstStyle/>
        <a:p>
          <a:endParaRPr lang="en-US" sz="2400">
            <a:latin typeface="Times New Roman" pitchFamily="18" charset="0"/>
            <a:cs typeface="Times New Roman" pitchFamily="18" charset="0"/>
          </a:endParaRPr>
        </a:p>
      </dgm:t>
    </dgm:pt>
    <dgm:pt modelId="{1554E671-79BD-435A-93CF-10C6D9BA1C7B}" type="sibTrans" cxnId="{26937DA0-6995-4400-9F1A-836B3FE78613}">
      <dgm:prSet/>
      <dgm:spPr/>
      <dgm:t>
        <a:bodyPr/>
        <a:lstStyle/>
        <a:p>
          <a:endParaRPr lang="en-US" sz="2400">
            <a:latin typeface="Times New Roman" pitchFamily="18" charset="0"/>
            <a:cs typeface="Times New Roman" pitchFamily="18" charset="0"/>
          </a:endParaRPr>
        </a:p>
      </dgm:t>
    </dgm:pt>
    <dgm:pt modelId="{1B6859E5-1872-4898-971B-20704B99CA63}" type="pres">
      <dgm:prSet presAssocID="{7AD3FFF3-FDE6-49D0-956F-0976E0A6EE34}" presName="composite" presStyleCnt="0">
        <dgm:presLayoutVars>
          <dgm:chMax val="3"/>
          <dgm:animLvl val="lvl"/>
          <dgm:resizeHandles val="exact"/>
        </dgm:presLayoutVars>
      </dgm:prSet>
      <dgm:spPr/>
    </dgm:pt>
    <dgm:pt modelId="{7E74CAAD-4EFB-46F3-AC7D-0F6A3C375789}" type="pres">
      <dgm:prSet presAssocID="{0FF5501F-CB78-4F68-AE8A-CD62BD3C498C}" presName="gear1" presStyleLbl="node1" presStyleIdx="0" presStyleCnt="3">
        <dgm:presLayoutVars>
          <dgm:chMax val="1"/>
          <dgm:bulletEnabled val="1"/>
        </dgm:presLayoutVars>
      </dgm:prSet>
      <dgm:spPr/>
      <dgm:t>
        <a:bodyPr/>
        <a:lstStyle/>
        <a:p>
          <a:endParaRPr lang="en-US"/>
        </a:p>
      </dgm:t>
    </dgm:pt>
    <dgm:pt modelId="{3B1A0836-5E0F-48C2-BD1B-88EC374509B1}" type="pres">
      <dgm:prSet presAssocID="{0FF5501F-CB78-4F68-AE8A-CD62BD3C498C}" presName="gear1srcNode" presStyleLbl="node1" presStyleIdx="0" presStyleCnt="3"/>
      <dgm:spPr/>
      <dgm:t>
        <a:bodyPr/>
        <a:lstStyle/>
        <a:p>
          <a:endParaRPr lang="en-US"/>
        </a:p>
      </dgm:t>
    </dgm:pt>
    <dgm:pt modelId="{4A7CA3A0-F4C7-49B6-98B5-42EF4DA04143}" type="pres">
      <dgm:prSet presAssocID="{0FF5501F-CB78-4F68-AE8A-CD62BD3C498C}" presName="gear1dstNode" presStyleLbl="node1" presStyleIdx="0" presStyleCnt="3"/>
      <dgm:spPr/>
      <dgm:t>
        <a:bodyPr/>
        <a:lstStyle/>
        <a:p>
          <a:endParaRPr lang="en-US"/>
        </a:p>
      </dgm:t>
    </dgm:pt>
    <dgm:pt modelId="{FFE13C5F-4E50-47C9-AA87-EAA57716FE91}" type="pres">
      <dgm:prSet presAssocID="{C58593E4-82A2-4AC4-8577-21E84195FF83}" presName="gear2" presStyleLbl="node1" presStyleIdx="1" presStyleCnt="3">
        <dgm:presLayoutVars>
          <dgm:chMax val="1"/>
          <dgm:bulletEnabled val="1"/>
        </dgm:presLayoutVars>
      </dgm:prSet>
      <dgm:spPr/>
      <dgm:t>
        <a:bodyPr/>
        <a:lstStyle/>
        <a:p>
          <a:endParaRPr lang="en-US"/>
        </a:p>
      </dgm:t>
    </dgm:pt>
    <dgm:pt modelId="{E25C7800-F3C1-4992-AF36-7A6E45DDB503}" type="pres">
      <dgm:prSet presAssocID="{C58593E4-82A2-4AC4-8577-21E84195FF83}" presName="gear2srcNode" presStyleLbl="node1" presStyleIdx="1" presStyleCnt="3"/>
      <dgm:spPr/>
      <dgm:t>
        <a:bodyPr/>
        <a:lstStyle/>
        <a:p>
          <a:endParaRPr lang="en-US"/>
        </a:p>
      </dgm:t>
    </dgm:pt>
    <dgm:pt modelId="{880622F3-CDD4-4D4E-8C50-07079A6B57EF}" type="pres">
      <dgm:prSet presAssocID="{C58593E4-82A2-4AC4-8577-21E84195FF83}" presName="gear2dstNode" presStyleLbl="node1" presStyleIdx="1" presStyleCnt="3"/>
      <dgm:spPr/>
      <dgm:t>
        <a:bodyPr/>
        <a:lstStyle/>
        <a:p>
          <a:endParaRPr lang="en-US"/>
        </a:p>
      </dgm:t>
    </dgm:pt>
    <dgm:pt modelId="{2B28C91A-D951-4E64-BBDF-1155C83529C5}" type="pres">
      <dgm:prSet presAssocID="{411B689B-6EEF-4838-A159-E9FD2FE52C82}" presName="gear3" presStyleLbl="node1" presStyleIdx="2" presStyleCnt="3"/>
      <dgm:spPr/>
      <dgm:t>
        <a:bodyPr/>
        <a:lstStyle/>
        <a:p>
          <a:endParaRPr lang="en-US"/>
        </a:p>
      </dgm:t>
    </dgm:pt>
    <dgm:pt modelId="{92B37EDD-299D-476C-93ED-F61AC470DB61}" type="pres">
      <dgm:prSet presAssocID="{411B689B-6EEF-4838-A159-E9FD2FE52C82}" presName="gear3tx" presStyleLbl="node1" presStyleIdx="2" presStyleCnt="3">
        <dgm:presLayoutVars>
          <dgm:chMax val="1"/>
          <dgm:bulletEnabled val="1"/>
        </dgm:presLayoutVars>
      </dgm:prSet>
      <dgm:spPr/>
      <dgm:t>
        <a:bodyPr/>
        <a:lstStyle/>
        <a:p>
          <a:endParaRPr lang="en-US"/>
        </a:p>
      </dgm:t>
    </dgm:pt>
    <dgm:pt modelId="{A3F5E341-52A2-4CC3-9268-D1C4D821C423}" type="pres">
      <dgm:prSet presAssocID="{411B689B-6EEF-4838-A159-E9FD2FE52C82}" presName="gear3srcNode" presStyleLbl="node1" presStyleIdx="2" presStyleCnt="3"/>
      <dgm:spPr/>
      <dgm:t>
        <a:bodyPr/>
        <a:lstStyle/>
        <a:p>
          <a:endParaRPr lang="en-US"/>
        </a:p>
      </dgm:t>
    </dgm:pt>
    <dgm:pt modelId="{5468903F-614F-4C3B-B7A2-CB114BEA0310}" type="pres">
      <dgm:prSet presAssocID="{411B689B-6EEF-4838-A159-E9FD2FE52C82}" presName="gear3dstNode" presStyleLbl="node1" presStyleIdx="2" presStyleCnt="3"/>
      <dgm:spPr/>
      <dgm:t>
        <a:bodyPr/>
        <a:lstStyle/>
        <a:p>
          <a:endParaRPr lang="en-US"/>
        </a:p>
      </dgm:t>
    </dgm:pt>
    <dgm:pt modelId="{080701CF-41D9-42D0-9633-0B6E0FFF31C2}" type="pres">
      <dgm:prSet presAssocID="{67B75749-0FFF-41F3-A402-E1E5845A6E29}" presName="connector1" presStyleLbl="sibTrans2D1" presStyleIdx="0" presStyleCnt="3"/>
      <dgm:spPr/>
      <dgm:t>
        <a:bodyPr/>
        <a:lstStyle/>
        <a:p>
          <a:endParaRPr lang="en-US"/>
        </a:p>
      </dgm:t>
    </dgm:pt>
    <dgm:pt modelId="{7A6CCC42-633E-4C9B-A20D-A5DA5A11D602}" type="pres">
      <dgm:prSet presAssocID="{906DCF63-DEB2-44D9-8523-7EFFEDEF1A3A}" presName="connector2" presStyleLbl="sibTrans2D1" presStyleIdx="1" presStyleCnt="3"/>
      <dgm:spPr/>
      <dgm:t>
        <a:bodyPr/>
        <a:lstStyle/>
        <a:p>
          <a:endParaRPr lang="en-US"/>
        </a:p>
      </dgm:t>
    </dgm:pt>
    <dgm:pt modelId="{CD948902-1854-4ADB-9CC7-F01E64F5888F}" type="pres">
      <dgm:prSet presAssocID="{1554E671-79BD-435A-93CF-10C6D9BA1C7B}" presName="connector3" presStyleLbl="sibTrans2D1" presStyleIdx="2" presStyleCnt="3"/>
      <dgm:spPr/>
      <dgm:t>
        <a:bodyPr/>
        <a:lstStyle/>
        <a:p>
          <a:endParaRPr lang="en-US"/>
        </a:p>
      </dgm:t>
    </dgm:pt>
  </dgm:ptLst>
  <dgm:cxnLst>
    <dgm:cxn modelId="{9327CA60-9E50-451E-998E-999186E594F0}" type="presOf" srcId="{906DCF63-DEB2-44D9-8523-7EFFEDEF1A3A}" destId="{7A6CCC42-633E-4C9B-A20D-A5DA5A11D602}" srcOrd="0" destOrd="0" presId="urn:microsoft.com/office/officeart/2005/8/layout/gear1"/>
    <dgm:cxn modelId="{FF814A26-5B5E-4297-AFE3-E8A864600F85}" type="presOf" srcId="{0FF5501F-CB78-4F68-AE8A-CD62BD3C498C}" destId="{7E74CAAD-4EFB-46F3-AC7D-0F6A3C375789}" srcOrd="0" destOrd="0" presId="urn:microsoft.com/office/officeart/2005/8/layout/gear1"/>
    <dgm:cxn modelId="{A59B9561-BECE-4ED1-8380-367DA673AA48}" srcId="{7AD3FFF3-FDE6-49D0-956F-0976E0A6EE34}" destId="{C58593E4-82A2-4AC4-8577-21E84195FF83}" srcOrd="1" destOrd="0" parTransId="{59232302-D364-4B33-8C85-41D836F209C9}" sibTransId="{906DCF63-DEB2-44D9-8523-7EFFEDEF1A3A}"/>
    <dgm:cxn modelId="{1F492887-7CEB-4EEF-8F2A-A0A033B74AB1}" type="presOf" srcId="{C58593E4-82A2-4AC4-8577-21E84195FF83}" destId="{FFE13C5F-4E50-47C9-AA87-EAA57716FE91}" srcOrd="0" destOrd="0" presId="urn:microsoft.com/office/officeart/2005/8/layout/gear1"/>
    <dgm:cxn modelId="{8CDA8E0C-B513-4620-89D2-F838857E1098}" srcId="{7AD3FFF3-FDE6-49D0-956F-0976E0A6EE34}" destId="{0FF5501F-CB78-4F68-AE8A-CD62BD3C498C}" srcOrd="0" destOrd="0" parTransId="{88CABC7D-6CAC-4219-BDAB-447FCA1B32CF}" sibTransId="{67B75749-0FFF-41F3-A402-E1E5845A6E29}"/>
    <dgm:cxn modelId="{49253EB7-AF80-40AA-A223-C25BAAF66298}" type="presOf" srcId="{0FF5501F-CB78-4F68-AE8A-CD62BD3C498C}" destId="{3B1A0836-5E0F-48C2-BD1B-88EC374509B1}" srcOrd="1" destOrd="0" presId="urn:microsoft.com/office/officeart/2005/8/layout/gear1"/>
    <dgm:cxn modelId="{AA76FA85-A311-450D-B96A-DE723048F15D}" type="presOf" srcId="{1554E671-79BD-435A-93CF-10C6D9BA1C7B}" destId="{CD948902-1854-4ADB-9CC7-F01E64F5888F}" srcOrd="0" destOrd="0" presId="urn:microsoft.com/office/officeart/2005/8/layout/gear1"/>
    <dgm:cxn modelId="{691B808B-9493-417E-8A34-E06CBB3C73CE}" type="presOf" srcId="{7AD3FFF3-FDE6-49D0-956F-0976E0A6EE34}" destId="{1B6859E5-1872-4898-971B-20704B99CA63}" srcOrd="0" destOrd="0" presId="urn:microsoft.com/office/officeart/2005/8/layout/gear1"/>
    <dgm:cxn modelId="{50B4756D-18BF-4501-B837-00120A9F6AE0}" type="presOf" srcId="{411B689B-6EEF-4838-A159-E9FD2FE52C82}" destId="{92B37EDD-299D-476C-93ED-F61AC470DB61}" srcOrd="1" destOrd="0" presId="urn:microsoft.com/office/officeart/2005/8/layout/gear1"/>
    <dgm:cxn modelId="{88E636B4-8381-43F7-8353-43E7202829A7}" type="presOf" srcId="{411B689B-6EEF-4838-A159-E9FD2FE52C82}" destId="{5468903F-614F-4C3B-B7A2-CB114BEA0310}" srcOrd="3" destOrd="0" presId="urn:microsoft.com/office/officeart/2005/8/layout/gear1"/>
    <dgm:cxn modelId="{25D8A0DB-73D7-4473-A4AB-AAC2AE51AEB7}" type="presOf" srcId="{0FF5501F-CB78-4F68-AE8A-CD62BD3C498C}" destId="{4A7CA3A0-F4C7-49B6-98B5-42EF4DA04143}" srcOrd="2" destOrd="0" presId="urn:microsoft.com/office/officeart/2005/8/layout/gear1"/>
    <dgm:cxn modelId="{6531822A-8F4D-4650-B824-40CB8DB79C1B}" type="presOf" srcId="{C58593E4-82A2-4AC4-8577-21E84195FF83}" destId="{E25C7800-F3C1-4992-AF36-7A6E45DDB503}" srcOrd="1" destOrd="0" presId="urn:microsoft.com/office/officeart/2005/8/layout/gear1"/>
    <dgm:cxn modelId="{26937DA0-6995-4400-9F1A-836B3FE78613}" srcId="{7AD3FFF3-FDE6-49D0-956F-0976E0A6EE34}" destId="{411B689B-6EEF-4838-A159-E9FD2FE52C82}" srcOrd="2" destOrd="0" parTransId="{5FCF38B5-1269-477E-A202-130F9652F545}" sibTransId="{1554E671-79BD-435A-93CF-10C6D9BA1C7B}"/>
    <dgm:cxn modelId="{707B5E2E-2EAF-44B4-939C-D544E4DA53B0}" type="presOf" srcId="{411B689B-6EEF-4838-A159-E9FD2FE52C82}" destId="{A3F5E341-52A2-4CC3-9268-D1C4D821C423}" srcOrd="2" destOrd="0" presId="urn:microsoft.com/office/officeart/2005/8/layout/gear1"/>
    <dgm:cxn modelId="{3A152A48-F443-4D41-8630-8ABCAE1E866C}" type="presOf" srcId="{C58593E4-82A2-4AC4-8577-21E84195FF83}" destId="{880622F3-CDD4-4D4E-8C50-07079A6B57EF}" srcOrd="2" destOrd="0" presId="urn:microsoft.com/office/officeart/2005/8/layout/gear1"/>
    <dgm:cxn modelId="{ABC3FE45-55E5-4761-8DCA-65EC8E6ADD4A}" type="presOf" srcId="{411B689B-6EEF-4838-A159-E9FD2FE52C82}" destId="{2B28C91A-D951-4E64-BBDF-1155C83529C5}" srcOrd="0" destOrd="0" presId="urn:microsoft.com/office/officeart/2005/8/layout/gear1"/>
    <dgm:cxn modelId="{BB28D77B-ECA1-4B2F-922B-F8318B41997E}" type="presOf" srcId="{67B75749-0FFF-41F3-A402-E1E5845A6E29}" destId="{080701CF-41D9-42D0-9633-0B6E0FFF31C2}" srcOrd="0" destOrd="0" presId="urn:microsoft.com/office/officeart/2005/8/layout/gear1"/>
    <dgm:cxn modelId="{6C92D103-55DC-4BD9-A792-F25B177F4A0B}" type="presParOf" srcId="{1B6859E5-1872-4898-971B-20704B99CA63}" destId="{7E74CAAD-4EFB-46F3-AC7D-0F6A3C375789}" srcOrd="0" destOrd="0" presId="urn:microsoft.com/office/officeart/2005/8/layout/gear1"/>
    <dgm:cxn modelId="{35E0EE8A-D1AD-46A4-B373-553BFF31DF3B}" type="presParOf" srcId="{1B6859E5-1872-4898-971B-20704B99CA63}" destId="{3B1A0836-5E0F-48C2-BD1B-88EC374509B1}" srcOrd="1" destOrd="0" presId="urn:microsoft.com/office/officeart/2005/8/layout/gear1"/>
    <dgm:cxn modelId="{4BD57CDE-C869-4971-BDBC-99084EB8527C}" type="presParOf" srcId="{1B6859E5-1872-4898-971B-20704B99CA63}" destId="{4A7CA3A0-F4C7-49B6-98B5-42EF4DA04143}" srcOrd="2" destOrd="0" presId="urn:microsoft.com/office/officeart/2005/8/layout/gear1"/>
    <dgm:cxn modelId="{D9D09177-74EE-4BD0-9BB5-B0AD67E004ED}" type="presParOf" srcId="{1B6859E5-1872-4898-971B-20704B99CA63}" destId="{FFE13C5F-4E50-47C9-AA87-EAA57716FE91}" srcOrd="3" destOrd="0" presId="urn:microsoft.com/office/officeart/2005/8/layout/gear1"/>
    <dgm:cxn modelId="{9C82C51C-FD3F-480F-AFB8-423118FA3F04}" type="presParOf" srcId="{1B6859E5-1872-4898-971B-20704B99CA63}" destId="{E25C7800-F3C1-4992-AF36-7A6E45DDB503}" srcOrd="4" destOrd="0" presId="urn:microsoft.com/office/officeart/2005/8/layout/gear1"/>
    <dgm:cxn modelId="{BA4E62B0-09F4-495B-A62A-1B30E6605E8B}" type="presParOf" srcId="{1B6859E5-1872-4898-971B-20704B99CA63}" destId="{880622F3-CDD4-4D4E-8C50-07079A6B57EF}" srcOrd="5" destOrd="0" presId="urn:microsoft.com/office/officeart/2005/8/layout/gear1"/>
    <dgm:cxn modelId="{0921171F-79E8-4DF0-9BEC-0F6715B72698}" type="presParOf" srcId="{1B6859E5-1872-4898-971B-20704B99CA63}" destId="{2B28C91A-D951-4E64-BBDF-1155C83529C5}" srcOrd="6" destOrd="0" presId="urn:microsoft.com/office/officeart/2005/8/layout/gear1"/>
    <dgm:cxn modelId="{8C572EAE-922E-42AE-AA51-F589D6A51958}" type="presParOf" srcId="{1B6859E5-1872-4898-971B-20704B99CA63}" destId="{92B37EDD-299D-476C-93ED-F61AC470DB61}" srcOrd="7" destOrd="0" presId="urn:microsoft.com/office/officeart/2005/8/layout/gear1"/>
    <dgm:cxn modelId="{EC7E487A-BA29-4E70-BD80-DCA22B5B5B8A}" type="presParOf" srcId="{1B6859E5-1872-4898-971B-20704B99CA63}" destId="{A3F5E341-52A2-4CC3-9268-D1C4D821C423}" srcOrd="8" destOrd="0" presId="urn:microsoft.com/office/officeart/2005/8/layout/gear1"/>
    <dgm:cxn modelId="{6D0F6C8A-198C-4171-9277-1AD15E494814}" type="presParOf" srcId="{1B6859E5-1872-4898-971B-20704B99CA63}" destId="{5468903F-614F-4C3B-B7A2-CB114BEA0310}" srcOrd="9" destOrd="0" presId="urn:microsoft.com/office/officeart/2005/8/layout/gear1"/>
    <dgm:cxn modelId="{515D96FE-E8F8-475E-A174-4A7C2C74E2C6}" type="presParOf" srcId="{1B6859E5-1872-4898-971B-20704B99CA63}" destId="{080701CF-41D9-42D0-9633-0B6E0FFF31C2}" srcOrd="10" destOrd="0" presId="urn:microsoft.com/office/officeart/2005/8/layout/gear1"/>
    <dgm:cxn modelId="{5CA84780-80AC-4C9E-AECB-A717BDD057DC}" type="presParOf" srcId="{1B6859E5-1872-4898-971B-20704B99CA63}" destId="{7A6CCC42-633E-4C9B-A20D-A5DA5A11D602}" srcOrd="11" destOrd="0" presId="urn:microsoft.com/office/officeart/2005/8/layout/gear1"/>
    <dgm:cxn modelId="{A140A3C9-BE9B-4D0C-903A-3228D8282AEF}" type="presParOf" srcId="{1B6859E5-1872-4898-971B-20704B99CA63}" destId="{CD948902-1854-4ADB-9CC7-F01E64F5888F}" srcOrd="12" destOrd="0" presId="urn:microsoft.com/office/officeart/2005/8/layout/gear1"/>
  </dgm:cxnLst>
  <dgm:bg/>
  <dgm:whole/>
</dgm:dataModel>
</file>

<file path=ppt/diagrams/data2.xml><?xml version="1.0" encoding="utf-8"?>
<dgm:dataModel xmlns:dgm="http://schemas.openxmlformats.org/drawingml/2006/diagram" xmlns:a="http://schemas.openxmlformats.org/drawingml/2006/main">
  <dgm:ptLst>
    <dgm:pt modelId="{63634B18-9A3A-4C2E-B05D-560F8F90B05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9989BDC-F940-4BAA-84D8-0D908C99D5D1}">
      <dgm:prSet phldrT="[Text]"/>
      <dgm:spPr/>
      <dgm:t>
        <a:bodyPr/>
        <a:lstStyle/>
        <a:p>
          <a:r>
            <a:rPr lang="en-US" dirty="0" smtClean="0"/>
            <a:t>INTRDCTION</a:t>
          </a:r>
          <a:endParaRPr lang="en-US" dirty="0"/>
        </a:p>
      </dgm:t>
    </dgm:pt>
    <dgm:pt modelId="{1C5AFDA4-EF2E-445B-A2EE-A5475674C1D1}" type="parTrans" cxnId="{7212BE53-DBDE-4B55-8AF1-648AD94B27BD}">
      <dgm:prSet/>
      <dgm:spPr/>
      <dgm:t>
        <a:bodyPr/>
        <a:lstStyle/>
        <a:p>
          <a:endParaRPr lang="en-US"/>
        </a:p>
      </dgm:t>
    </dgm:pt>
    <dgm:pt modelId="{7751893A-429C-4E0A-9A0A-8B9CE7C3568F}" type="sibTrans" cxnId="{7212BE53-DBDE-4B55-8AF1-648AD94B27BD}">
      <dgm:prSet/>
      <dgm:spPr/>
      <dgm:t>
        <a:bodyPr/>
        <a:lstStyle/>
        <a:p>
          <a:endParaRPr lang="en-US"/>
        </a:p>
      </dgm:t>
    </dgm:pt>
    <dgm:pt modelId="{13036EAC-B957-4258-AD84-8AAD33D0AD24}">
      <dgm:prSet phldrT="[Text]"/>
      <dgm:spPr/>
      <dgm:t>
        <a:bodyPr/>
        <a:lstStyle/>
        <a:p>
          <a:r>
            <a:rPr lang="en-US" dirty="0" smtClean="0"/>
            <a:t>INTRODUCTION</a:t>
          </a:r>
          <a:endParaRPr lang="en-US" dirty="0"/>
        </a:p>
      </dgm:t>
    </dgm:pt>
    <dgm:pt modelId="{A12A45AB-5A97-4165-81D7-418856551C8F}" type="parTrans" cxnId="{09027AA6-0238-43E6-AF83-F1B376F1F759}">
      <dgm:prSet/>
      <dgm:spPr/>
      <dgm:t>
        <a:bodyPr/>
        <a:lstStyle/>
        <a:p>
          <a:endParaRPr lang="en-US"/>
        </a:p>
      </dgm:t>
    </dgm:pt>
    <dgm:pt modelId="{12A601B5-2AF4-42FD-B71C-218FB6FD22C3}" type="sibTrans" cxnId="{09027AA6-0238-43E6-AF83-F1B376F1F759}">
      <dgm:prSet/>
      <dgm:spPr/>
      <dgm:t>
        <a:bodyPr/>
        <a:lstStyle/>
        <a:p>
          <a:endParaRPr lang="en-US"/>
        </a:p>
      </dgm:t>
    </dgm:pt>
    <dgm:pt modelId="{FA6BA66F-A97C-4451-889B-893392947D8A}">
      <dgm:prSet phldrT="[Text]"/>
      <dgm:spPr/>
      <dgm:t>
        <a:bodyPr/>
        <a:lstStyle/>
        <a:p>
          <a:endParaRPr lang="en-US" sz="1100" dirty="0"/>
        </a:p>
      </dgm:t>
    </dgm:pt>
    <dgm:pt modelId="{F69A0051-DF6E-4F9C-87AE-3AB78F790E16}" type="parTrans" cxnId="{95A93C0B-6578-4506-B403-DF461B735E10}">
      <dgm:prSet/>
      <dgm:spPr/>
      <dgm:t>
        <a:bodyPr/>
        <a:lstStyle/>
        <a:p>
          <a:endParaRPr lang="en-US"/>
        </a:p>
      </dgm:t>
    </dgm:pt>
    <dgm:pt modelId="{0CB1664C-3550-4F88-A7FC-6CA918558A8C}" type="sibTrans" cxnId="{95A93C0B-6578-4506-B403-DF461B735E10}">
      <dgm:prSet/>
      <dgm:spPr/>
      <dgm:t>
        <a:bodyPr/>
        <a:lstStyle/>
        <a:p>
          <a:endParaRPr lang="en-US"/>
        </a:p>
      </dgm:t>
    </dgm:pt>
    <dgm:pt modelId="{67707E51-6556-4747-AE9E-86F5ED0D02C6}">
      <dgm:prSet phldrT="[Text]"/>
      <dgm:spPr/>
      <dgm:t>
        <a:bodyPr/>
        <a:lstStyle/>
        <a:p>
          <a:r>
            <a:rPr lang="en-US" dirty="0" smtClean="0"/>
            <a:t>INTRODUCTION</a:t>
          </a:r>
          <a:endParaRPr lang="en-US" dirty="0"/>
        </a:p>
      </dgm:t>
    </dgm:pt>
    <dgm:pt modelId="{A51B25A1-E725-4AEA-BDF6-B4E8EA20214B}" type="parTrans" cxnId="{E9E641F9-DE90-44F5-BFFC-6BBFDF405D9F}">
      <dgm:prSet/>
      <dgm:spPr/>
      <dgm:t>
        <a:bodyPr/>
        <a:lstStyle/>
        <a:p>
          <a:endParaRPr lang="en-US"/>
        </a:p>
      </dgm:t>
    </dgm:pt>
    <dgm:pt modelId="{A5037108-305B-43E5-AB20-FBC71FAB8928}" type="sibTrans" cxnId="{E9E641F9-DE90-44F5-BFFC-6BBFDF405D9F}">
      <dgm:prSet/>
      <dgm:spPr/>
      <dgm:t>
        <a:bodyPr/>
        <a:lstStyle/>
        <a:p>
          <a:endParaRPr lang="en-US"/>
        </a:p>
      </dgm:t>
    </dgm:pt>
    <dgm:pt modelId="{912F04E5-8293-4745-9DB8-04C22CA69296}">
      <dgm:prSet phldrT="[Text]"/>
      <dgm:spPr/>
      <dgm:t>
        <a:bodyPr/>
        <a:lstStyle/>
        <a:p>
          <a:endParaRPr lang="en-US" sz="1600" dirty="0"/>
        </a:p>
      </dgm:t>
    </dgm:pt>
    <dgm:pt modelId="{E43447E1-4775-4AA5-A252-55B3AAF2A017}" type="parTrans" cxnId="{176067E8-7E27-4440-891A-945F9BD2EB18}">
      <dgm:prSet/>
      <dgm:spPr/>
      <dgm:t>
        <a:bodyPr/>
        <a:lstStyle/>
        <a:p>
          <a:endParaRPr lang="en-US"/>
        </a:p>
      </dgm:t>
    </dgm:pt>
    <dgm:pt modelId="{7A2833A9-5831-4A91-94A5-2953929678CC}" type="sibTrans" cxnId="{176067E8-7E27-4440-891A-945F9BD2EB18}">
      <dgm:prSet/>
      <dgm:spPr/>
      <dgm:t>
        <a:bodyPr/>
        <a:lstStyle/>
        <a:p>
          <a:endParaRPr lang="en-US"/>
        </a:p>
      </dgm:t>
    </dgm:pt>
    <dgm:pt modelId="{4583A81A-9EF6-4036-BD35-F4566A561C41}">
      <dgm:prSet phldrT="[Text]" custT="1"/>
      <dgm:spPr/>
      <dgm:t>
        <a:bodyPr/>
        <a:lstStyle/>
        <a:p>
          <a:r>
            <a:rPr lang="en-US" sz="2000" b="1" dirty="0" smtClean="0">
              <a:latin typeface="Times New Roman" pitchFamily="18" charset="0"/>
              <a:cs typeface="Times New Roman" pitchFamily="18" charset="0"/>
            </a:rPr>
            <a:t>NDVI gave a measure of the vegetative cover on the land surface over the study area. </a:t>
          </a:r>
          <a:endParaRPr lang="en-US" sz="2000" b="1" dirty="0"/>
        </a:p>
      </dgm:t>
    </dgm:pt>
    <dgm:pt modelId="{DC971FE9-DAFC-4957-AF4A-45C91AD1BA57}" type="parTrans" cxnId="{4D6A0630-0B6B-4F14-BEBD-A05C1C0DD8C8}">
      <dgm:prSet/>
      <dgm:spPr/>
      <dgm:t>
        <a:bodyPr/>
        <a:lstStyle/>
        <a:p>
          <a:endParaRPr lang="en-US"/>
        </a:p>
      </dgm:t>
    </dgm:pt>
    <dgm:pt modelId="{FBDC1AFD-38AA-4CDD-BD21-E58EB9DEE86D}" type="sibTrans" cxnId="{4D6A0630-0B6B-4F14-BEBD-A05C1C0DD8C8}">
      <dgm:prSet/>
      <dgm:spPr/>
      <dgm:t>
        <a:bodyPr/>
        <a:lstStyle/>
        <a:p>
          <a:endParaRPr lang="en-US"/>
        </a:p>
      </dgm:t>
    </dgm:pt>
    <dgm:pt modelId="{E7725CC6-598C-4A4E-BB5F-F212E4ED40F8}">
      <dgm:prSet custT="1"/>
      <dgm:spPr/>
      <dgm:t>
        <a:bodyPr/>
        <a:lstStyle/>
        <a:p>
          <a:r>
            <a:rPr lang="en-US" sz="2000" b="1" dirty="0" smtClean="0">
              <a:latin typeface="Times New Roman" pitchFamily="18" charset="0"/>
              <a:cs typeface="Times New Roman" pitchFamily="18" charset="0"/>
            </a:rPr>
            <a:t>NDVI was directly related to ground parameters - percent  ground cover, photosynthetic activity , amount of biomass</a:t>
          </a:r>
          <a:endParaRPr lang="en-US" sz="2000" b="1" dirty="0">
            <a:latin typeface="Times New Roman" pitchFamily="18" charset="0"/>
            <a:cs typeface="Times New Roman" pitchFamily="18" charset="0"/>
          </a:endParaRPr>
        </a:p>
      </dgm:t>
    </dgm:pt>
    <dgm:pt modelId="{DA781C23-D8CD-4D63-B669-D0E858A78009}" type="parTrans" cxnId="{384DE9E6-4C87-4118-A25A-8C7097747ABA}">
      <dgm:prSet/>
      <dgm:spPr/>
      <dgm:t>
        <a:bodyPr/>
        <a:lstStyle/>
        <a:p>
          <a:endParaRPr lang="en-US"/>
        </a:p>
      </dgm:t>
    </dgm:pt>
    <dgm:pt modelId="{44E7C65D-4A4E-4DF4-9378-32D21C9C5392}" type="sibTrans" cxnId="{384DE9E6-4C87-4118-A25A-8C7097747ABA}">
      <dgm:prSet/>
      <dgm:spPr/>
      <dgm:t>
        <a:bodyPr/>
        <a:lstStyle/>
        <a:p>
          <a:endParaRPr lang="en-US"/>
        </a:p>
      </dgm:t>
    </dgm:pt>
    <dgm:pt modelId="{1D557F8A-C949-4A83-8002-6F61297C515A}">
      <dgm:prSet/>
      <dgm:spPr/>
      <dgm:t>
        <a:bodyPr/>
        <a:lstStyle/>
        <a:p>
          <a:endParaRPr lang="en-US" sz="1100" dirty="0">
            <a:latin typeface="Times New Roman" pitchFamily="18" charset="0"/>
            <a:cs typeface="Times New Roman" pitchFamily="18" charset="0"/>
          </a:endParaRPr>
        </a:p>
      </dgm:t>
    </dgm:pt>
    <dgm:pt modelId="{84A994E5-46BD-4437-BF28-85524911C5E3}" type="parTrans" cxnId="{AB8E24BF-3DDA-4593-B08B-D8FFB473F77B}">
      <dgm:prSet/>
      <dgm:spPr/>
      <dgm:t>
        <a:bodyPr/>
        <a:lstStyle/>
        <a:p>
          <a:endParaRPr lang="en-US"/>
        </a:p>
      </dgm:t>
    </dgm:pt>
    <dgm:pt modelId="{CEF3A81B-B2E8-443F-A272-2CDD91F3D39F}" type="sibTrans" cxnId="{AB8E24BF-3DDA-4593-B08B-D8FFB473F77B}">
      <dgm:prSet/>
      <dgm:spPr/>
      <dgm:t>
        <a:bodyPr/>
        <a:lstStyle/>
        <a:p>
          <a:endParaRPr lang="en-US"/>
        </a:p>
      </dgm:t>
    </dgm:pt>
    <dgm:pt modelId="{AEA7796A-D93F-4CE9-A57E-5828A13B5122}">
      <dgm:prSet phldrT="[Text]" custT="1"/>
      <dgm:spPr/>
      <dgm:t>
        <a:bodyPr/>
        <a:lstStyle/>
        <a:p>
          <a:endParaRPr lang="en-US" sz="2000" dirty="0"/>
        </a:p>
      </dgm:t>
    </dgm:pt>
    <dgm:pt modelId="{8B0B2371-300A-48EB-92CA-CAB43CEA53B4}" type="parTrans" cxnId="{1567D798-BFE1-4978-A12B-AC93483CFCC9}">
      <dgm:prSet/>
      <dgm:spPr/>
      <dgm:t>
        <a:bodyPr/>
        <a:lstStyle/>
        <a:p>
          <a:endParaRPr lang="en-US"/>
        </a:p>
      </dgm:t>
    </dgm:pt>
    <dgm:pt modelId="{69C7FB62-A84A-43F9-8775-BE79B659D45A}" type="sibTrans" cxnId="{1567D798-BFE1-4978-A12B-AC93483CFCC9}">
      <dgm:prSet/>
      <dgm:spPr/>
      <dgm:t>
        <a:bodyPr/>
        <a:lstStyle/>
        <a:p>
          <a:endParaRPr lang="en-US"/>
        </a:p>
      </dgm:t>
    </dgm:pt>
    <dgm:pt modelId="{C4EA8DA4-BC98-4DB6-9FDB-2438E89F7F7D}">
      <dgm:prSet custT="1"/>
      <dgm:spPr/>
      <dgm:t>
        <a:bodyPr/>
        <a:lstStyle/>
        <a:p>
          <a:r>
            <a:rPr lang="en-US" sz="2000" b="1" dirty="0" smtClean="0">
              <a:latin typeface="Times New Roman" pitchFamily="18" charset="0"/>
              <a:cs typeface="Times New Roman" pitchFamily="18" charset="0"/>
            </a:rPr>
            <a:t>Unhealthy or sparse vegetation reflected more visible light and less near-infrared light. </a:t>
          </a:r>
          <a:endParaRPr lang="en-US" sz="2000" b="1" dirty="0"/>
        </a:p>
      </dgm:t>
    </dgm:pt>
    <dgm:pt modelId="{000BB9D0-B5A8-4EC0-AEDF-746E205128F8}" type="parTrans" cxnId="{65FD0B9E-46DF-48C5-BEBF-4F0FEF86277B}">
      <dgm:prSet/>
      <dgm:spPr/>
    </dgm:pt>
    <dgm:pt modelId="{FB6C93B0-EBAB-485F-80EE-3FE7C9D33EFB}" type="sibTrans" cxnId="{65FD0B9E-46DF-48C5-BEBF-4F0FEF86277B}">
      <dgm:prSet/>
      <dgm:spPr/>
    </dgm:pt>
    <dgm:pt modelId="{4A5DA182-E6C3-4E59-ABE3-B7364D26F32E}">
      <dgm:prSet custT="1"/>
      <dgm:spPr/>
      <dgm:t>
        <a:bodyPr/>
        <a:lstStyle/>
        <a:p>
          <a:r>
            <a:rPr lang="en-US" sz="2000" b="1" dirty="0" smtClean="0">
              <a:latin typeface="Times New Roman" pitchFamily="18" charset="0"/>
              <a:cs typeface="Times New Roman" pitchFamily="18" charset="0"/>
            </a:rPr>
            <a:t>Healthy vegetation absorbed most of the visible light that fell on it, and reflected a large portion of the near-infrared light</a:t>
          </a:r>
          <a:endParaRPr lang="en-US" sz="2000" b="1" dirty="0">
            <a:latin typeface="Times New Roman" pitchFamily="18" charset="0"/>
            <a:cs typeface="Times New Roman" pitchFamily="18" charset="0"/>
          </a:endParaRPr>
        </a:p>
      </dgm:t>
    </dgm:pt>
    <dgm:pt modelId="{8DE178E3-B574-48CC-889C-A36EE7D11100}" type="parTrans" cxnId="{1F51DBCC-B9CD-4491-B0A4-833DD17C0AE3}">
      <dgm:prSet/>
      <dgm:spPr/>
    </dgm:pt>
    <dgm:pt modelId="{6E95050B-3A6F-43FE-9644-A2B87E993386}" type="sibTrans" cxnId="{1F51DBCC-B9CD-4491-B0A4-833DD17C0AE3}">
      <dgm:prSet/>
      <dgm:spPr/>
    </dgm:pt>
    <dgm:pt modelId="{63621B3F-4234-4D3A-A145-AA1ADF836B67}">
      <dgm:prSet custT="1"/>
      <dgm:spPr/>
      <dgm:t>
        <a:bodyPr/>
        <a:lstStyle/>
        <a:p>
          <a:r>
            <a:rPr lang="en-US" sz="2000" b="1" dirty="0" smtClean="0">
              <a:latin typeface="Times New Roman" pitchFamily="18" charset="0"/>
              <a:cs typeface="Times New Roman" pitchFamily="18" charset="0"/>
            </a:rPr>
            <a:t>Bare soils on the other hand reflected moderately in both the red and infrared portion of the electromagnetic spectrum</a:t>
          </a:r>
          <a:endParaRPr lang="en-US" sz="2000" b="1" dirty="0"/>
        </a:p>
      </dgm:t>
    </dgm:pt>
    <dgm:pt modelId="{516496C2-153A-43C4-84D2-74C43D07C94B}" type="parTrans" cxnId="{8F8DA0D7-A815-4830-9C0D-90F230608FA2}">
      <dgm:prSet/>
      <dgm:spPr/>
    </dgm:pt>
    <dgm:pt modelId="{72181443-747E-488B-90BC-1D6EF9FA645D}" type="sibTrans" cxnId="{8F8DA0D7-A815-4830-9C0D-90F230608FA2}">
      <dgm:prSet/>
      <dgm:spPr/>
    </dgm:pt>
    <dgm:pt modelId="{122D9ED0-CC0B-4303-AB06-68E0BE926383}">
      <dgm:prSet phldrT="[Text]" custT="1"/>
      <dgm:spPr/>
      <dgm:t>
        <a:bodyPr/>
        <a:lstStyle/>
        <a:p>
          <a:r>
            <a:rPr lang="en-US" sz="2000" b="1" dirty="0" smtClean="0">
              <a:latin typeface="Times New Roman" pitchFamily="18" charset="0"/>
              <a:cs typeface="Times New Roman" pitchFamily="18" charset="0"/>
            </a:rPr>
            <a:t>Analyzed remote sensing measurements and assessed observation targeted  live green vegetation.</a:t>
          </a:r>
          <a:endParaRPr lang="en-US" sz="2000" b="1" dirty="0"/>
        </a:p>
      </dgm:t>
    </dgm:pt>
    <dgm:pt modelId="{DBEEDEB0-757A-42DF-872A-8804E9BAF260}" type="parTrans" cxnId="{C6AAD133-9699-4D9E-BFFA-E827F0A908D2}">
      <dgm:prSet/>
      <dgm:spPr/>
    </dgm:pt>
    <dgm:pt modelId="{C03FDA08-1BAB-4910-B957-197C54F18389}" type="sibTrans" cxnId="{C6AAD133-9699-4D9E-BFFA-E827F0A908D2}">
      <dgm:prSet/>
      <dgm:spPr/>
    </dgm:pt>
    <dgm:pt modelId="{14B73B46-0EBA-4D59-840C-5E0814A9F4BD}" type="pres">
      <dgm:prSet presAssocID="{63634B18-9A3A-4C2E-B05D-560F8F90B059}" presName="linearFlow" presStyleCnt="0">
        <dgm:presLayoutVars>
          <dgm:dir/>
          <dgm:animLvl val="lvl"/>
          <dgm:resizeHandles val="exact"/>
        </dgm:presLayoutVars>
      </dgm:prSet>
      <dgm:spPr/>
      <dgm:t>
        <a:bodyPr/>
        <a:lstStyle/>
        <a:p>
          <a:endParaRPr lang="en-US"/>
        </a:p>
      </dgm:t>
    </dgm:pt>
    <dgm:pt modelId="{4344DF69-0595-434C-BA01-0D6EB58B88B6}" type="pres">
      <dgm:prSet presAssocID="{59989BDC-F940-4BAA-84D8-0D908C99D5D1}" presName="composite" presStyleCnt="0"/>
      <dgm:spPr/>
    </dgm:pt>
    <dgm:pt modelId="{CC0794C5-6C64-441F-B5FB-17147C63ADA1}" type="pres">
      <dgm:prSet presAssocID="{59989BDC-F940-4BAA-84D8-0D908C99D5D1}" presName="parentText" presStyleLbl="alignNode1" presStyleIdx="0" presStyleCnt="3">
        <dgm:presLayoutVars>
          <dgm:chMax val="1"/>
          <dgm:bulletEnabled val="1"/>
        </dgm:presLayoutVars>
      </dgm:prSet>
      <dgm:spPr/>
      <dgm:t>
        <a:bodyPr/>
        <a:lstStyle/>
        <a:p>
          <a:endParaRPr lang="en-US"/>
        </a:p>
      </dgm:t>
    </dgm:pt>
    <dgm:pt modelId="{484232C8-A680-4BF8-B039-A19177DB8F2F}" type="pres">
      <dgm:prSet presAssocID="{59989BDC-F940-4BAA-84D8-0D908C99D5D1}" presName="descendantText" presStyleLbl="alignAcc1" presStyleIdx="0" presStyleCnt="3" custScaleX="97751" custScaleY="136765" custLinFactNeighborX="-2860" custLinFactNeighborY="-9015">
        <dgm:presLayoutVars>
          <dgm:bulletEnabled val="1"/>
        </dgm:presLayoutVars>
      </dgm:prSet>
      <dgm:spPr/>
      <dgm:t>
        <a:bodyPr/>
        <a:lstStyle/>
        <a:p>
          <a:endParaRPr lang="en-US"/>
        </a:p>
      </dgm:t>
    </dgm:pt>
    <dgm:pt modelId="{A7946FBF-2F5A-4DC1-AE4B-05523629E07B}" type="pres">
      <dgm:prSet presAssocID="{7751893A-429C-4E0A-9A0A-8B9CE7C3568F}" presName="sp" presStyleCnt="0"/>
      <dgm:spPr/>
    </dgm:pt>
    <dgm:pt modelId="{E0536CA0-786F-4208-BE38-1B608F163EAD}" type="pres">
      <dgm:prSet presAssocID="{13036EAC-B957-4258-AD84-8AAD33D0AD24}" presName="composite" presStyleCnt="0"/>
      <dgm:spPr/>
    </dgm:pt>
    <dgm:pt modelId="{2D4B61D6-248B-4B99-8718-13610175D5BA}" type="pres">
      <dgm:prSet presAssocID="{13036EAC-B957-4258-AD84-8AAD33D0AD24}" presName="parentText" presStyleLbl="alignNode1" presStyleIdx="1" presStyleCnt="3">
        <dgm:presLayoutVars>
          <dgm:chMax val="1"/>
          <dgm:bulletEnabled val="1"/>
        </dgm:presLayoutVars>
      </dgm:prSet>
      <dgm:spPr/>
      <dgm:t>
        <a:bodyPr/>
        <a:lstStyle/>
        <a:p>
          <a:endParaRPr lang="en-US"/>
        </a:p>
      </dgm:t>
    </dgm:pt>
    <dgm:pt modelId="{2775F8BE-C504-41C7-A717-624811AA4D6F}" type="pres">
      <dgm:prSet presAssocID="{13036EAC-B957-4258-AD84-8AAD33D0AD24}" presName="descendantText" presStyleLbl="alignAcc1" presStyleIdx="1" presStyleCnt="3" custScaleY="178520" custLinFactNeighborX="444" custLinFactNeighborY="10424">
        <dgm:presLayoutVars>
          <dgm:bulletEnabled val="1"/>
        </dgm:presLayoutVars>
      </dgm:prSet>
      <dgm:spPr/>
      <dgm:t>
        <a:bodyPr/>
        <a:lstStyle/>
        <a:p>
          <a:endParaRPr lang="en-US"/>
        </a:p>
      </dgm:t>
    </dgm:pt>
    <dgm:pt modelId="{86171BDD-26A2-48D0-B647-A7009345483E}" type="pres">
      <dgm:prSet presAssocID="{12A601B5-2AF4-42FD-B71C-218FB6FD22C3}" presName="sp" presStyleCnt="0"/>
      <dgm:spPr/>
    </dgm:pt>
    <dgm:pt modelId="{C0CF82D1-5F2D-4E7E-9A4C-22E5A137533B}" type="pres">
      <dgm:prSet presAssocID="{67707E51-6556-4747-AE9E-86F5ED0D02C6}" presName="composite" presStyleCnt="0"/>
      <dgm:spPr/>
    </dgm:pt>
    <dgm:pt modelId="{98606690-A0D7-4437-8C1F-A793802AEA99}" type="pres">
      <dgm:prSet presAssocID="{67707E51-6556-4747-AE9E-86F5ED0D02C6}" presName="parentText" presStyleLbl="alignNode1" presStyleIdx="2" presStyleCnt="3">
        <dgm:presLayoutVars>
          <dgm:chMax val="1"/>
          <dgm:bulletEnabled val="1"/>
        </dgm:presLayoutVars>
      </dgm:prSet>
      <dgm:spPr/>
      <dgm:t>
        <a:bodyPr/>
        <a:lstStyle/>
        <a:p>
          <a:endParaRPr lang="en-US"/>
        </a:p>
      </dgm:t>
    </dgm:pt>
    <dgm:pt modelId="{B516E3C4-0A8D-4B66-8CB3-5F1F291B3E66}" type="pres">
      <dgm:prSet presAssocID="{67707E51-6556-4747-AE9E-86F5ED0D02C6}" presName="descendantText" presStyleLbl="alignAcc1" presStyleIdx="2" presStyleCnt="3" custScaleY="161996" custLinFactNeighborX="-404" custLinFactNeighborY="20216">
        <dgm:presLayoutVars>
          <dgm:bulletEnabled val="1"/>
        </dgm:presLayoutVars>
      </dgm:prSet>
      <dgm:spPr/>
      <dgm:t>
        <a:bodyPr/>
        <a:lstStyle/>
        <a:p>
          <a:endParaRPr lang="en-US"/>
        </a:p>
      </dgm:t>
    </dgm:pt>
  </dgm:ptLst>
  <dgm:cxnLst>
    <dgm:cxn modelId="{65FD0B9E-46DF-48C5-BEBF-4F0FEF86277B}" srcId="{67707E51-6556-4747-AE9E-86F5ED0D02C6}" destId="{C4EA8DA4-BC98-4DB6-9FDB-2438E89F7F7D}" srcOrd="1" destOrd="0" parTransId="{000BB9D0-B5A8-4EC0-AEDF-746E205128F8}" sibTransId="{FB6C93B0-EBAB-485F-80EE-3FE7C9D33EFB}"/>
    <dgm:cxn modelId="{1F51DBCC-B9CD-4491-B0A4-833DD17C0AE3}" srcId="{13036EAC-B957-4258-AD84-8AAD33D0AD24}" destId="{4A5DA182-E6C3-4E59-ABE3-B7364D26F32E}" srcOrd="2" destOrd="0" parTransId="{8DE178E3-B574-48CC-889C-A36EE7D11100}" sibTransId="{6E95050B-3A6F-43FE-9644-A2B87E993386}"/>
    <dgm:cxn modelId="{561764A5-2D10-4873-BEDF-C2E278E38BAF}" type="presOf" srcId="{E7725CC6-598C-4A4E-BB5F-F212E4ED40F8}" destId="{2775F8BE-C504-41C7-A717-624811AA4D6F}" srcOrd="0" destOrd="1" presId="urn:microsoft.com/office/officeart/2005/8/layout/chevron2"/>
    <dgm:cxn modelId="{8E152A5A-ABBD-47B4-961D-EB745B341694}" type="presOf" srcId="{63634B18-9A3A-4C2E-B05D-560F8F90B059}" destId="{14B73B46-0EBA-4D59-840C-5E0814A9F4BD}" srcOrd="0" destOrd="0" presId="urn:microsoft.com/office/officeart/2005/8/layout/chevron2"/>
    <dgm:cxn modelId="{384DE9E6-4C87-4118-A25A-8C7097747ABA}" srcId="{13036EAC-B957-4258-AD84-8AAD33D0AD24}" destId="{E7725CC6-598C-4A4E-BB5F-F212E4ED40F8}" srcOrd="1" destOrd="0" parTransId="{DA781C23-D8CD-4D63-B669-D0E858A78009}" sibTransId="{44E7C65D-4A4E-4DF4-9378-32D21C9C5392}"/>
    <dgm:cxn modelId="{C6AAD133-9699-4D9E-BFFA-E827F0A908D2}" srcId="{59989BDC-F940-4BAA-84D8-0D908C99D5D1}" destId="{122D9ED0-CC0B-4303-AB06-68E0BE926383}" srcOrd="2" destOrd="0" parTransId="{DBEEDEB0-757A-42DF-872A-8804E9BAF260}" sibTransId="{C03FDA08-1BAB-4910-B957-197C54F18389}"/>
    <dgm:cxn modelId="{0B27454F-A045-4329-B896-631219DB6D09}" type="presOf" srcId="{63621B3F-4234-4D3A-A145-AA1ADF836B67}" destId="{B516E3C4-0A8D-4B66-8CB3-5F1F291B3E66}" srcOrd="0" destOrd="2" presId="urn:microsoft.com/office/officeart/2005/8/layout/chevron2"/>
    <dgm:cxn modelId="{09027AA6-0238-43E6-AF83-F1B376F1F759}" srcId="{63634B18-9A3A-4C2E-B05D-560F8F90B059}" destId="{13036EAC-B957-4258-AD84-8AAD33D0AD24}" srcOrd="1" destOrd="0" parTransId="{A12A45AB-5A97-4165-81D7-418856551C8F}" sibTransId="{12A601B5-2AF4-42FD-B71C-218FB6FD22C3}"/>
    <dgm:cxn modelId="{4D6A0630-0B6B-4F14-BEBD-A05C1C0DD8C8}" srcId="{59989BDC-F940-4BAA-84D8-0D908C99D5D1}" destId="{4583A81A-9EF6-4036-BD35-F4566A561C41}" srcOrd="1" destOrd="0" parTransId="{DC971FE9-DAFC-4957-AF4A-45C91AD1BA57}" sibTransId="{FBDC1AFD-38AA-4CDD-BD21-E58EB9DEE86D}"/>
    <dgm:cxn modelId="{95A93C0B-6578-4506-B403-DF461B735E10}" srcId="{13036EAC-B957-4258-AD84-8AAD33D0AD24}" destId="{FA6BA66F-A97C-4451-889B-893392947D8A}" srcOrd="0" destOrd="0" parTransId="{F69A0051-DF6E-4F9C-87AE-3AB78F790E16}" sibTransId="{0CB1664C-3550-4F88-A7FC-6CA918558A8C}"/>
    <dgm:cxn modelId="{79EDBF62-651F-4495-8374-BFE5B3DA2B69}" type="presOf" srcId="{122D9ED0-CC0B-4303-AB06-68E0BE926383}" destId="{484232C8-A680-4BF8-B039-A19177DB8F2F}" srcOrd="0" destOrd="2" presId="urn:microsoft.com/office/officeart/2005/8/layout/chevron2"/>
    <dgm:cxn modelId="{AB8E24BF-3DDA-4593-B08B-D8FFB473F77B}" srcId="{13036EAC-B957-4258-AD84-8AAD33D0AD24}" destId="{1D557F8A-C949-4A83-8002-6F61297C515A}" srcOrd="3" destOrd="0" parTransId="{84A994E5-46BD-4437-BF28-85524911C5E3}" sibTransId="{CEF3A81B-B2E8-443F-A272-2CDD91F3D39F}"/>
    <dgm:cxn modelId="{1567D798-BFE1-4978-A12B-AC93483CFCC9}" srcId="{59989BDC-F940-4BAA-84D8-0D908C99D5D1}" destId="{AEA7796A-D93F-4CE9-A57E-5828A13B5122}" srcOrd="0" destOrd="0" parTransId="{8B0B2371-300A-48EB-92CA-CAB43CEA53B4}" sibTransId="{69C7FB62-A84A-43F9-8775-BE79B659D45A}"/>
    <dgm:cxn modelId="{47A3980A-26BD-4D44-81FF-EC495B6080EF}" type="presOf" srcId="{C4EA8DA4-BC98-4DB6-9FDB-2438E89F7F7D}" destId="{B516E3C4-0A8D-4B66-8CB3-5F1F291B3E66}" srcOrd="0" destOrd="1" presId="urn:microsoft.com/office/officeart/2005/8/layout/chevron2"/>
    <dgm:cxn modelId="{4515110F-E828-4892-B609-53A53392F9F8}" type="presOf" srcId="{4A5DA182-E6C3-4E59-ABE3-B7364D26F32E}" destId="{2775F8BE-C504-41C7-A717-624811AA4D6F}" srcOrd="0" destOrd="2" presId="urn:microsoft.com/office/officeart/2005/8/layout/chevron2"/>
    <dgm:cxn modelId="{6134896C-672D-47A0-BE33-9BD99023F380}" type="presOf" srcId="{59989BDC-F940-4BAA-84D8-0D908C99D5D1}" destId="{CC0794C5-6C64-441F-B5FB-17147C63ADA1}" srcOrd="0" destOrd="0" presId="urn:microsoft.com/office/officeart/2005/8/layout/chevron2"/>
    <dgm:cxn modelId="{7212BE53-DBDE-4B55-8AF1-648AD94B27BD}" srcId="{63634B18-9A3A-4C2E-B05D-560F8F90B059}" destId="{59989BDC-F940-4BAA-84D8-0D908C99D5D1}" srcOrd="0" destOrd="0" parTransId="{1C5AFDA4-EF2E-445B-A2EE-A5475674C1D1}" sibTransId="{7751893A-429C-4E0A-9A0A-8B9CE7C3568F}"/>
    <dgm:cxn modelId="{B70D764D-7887-4EF5-A73C-A2058B398D97}" type="presOf" srcId="{67707E51-6556-4747-AE9E-86F5ED0D02C6}" destId="{98606690-A0D7-4437-8C1F-A793802AEA99}" srcOrd="0" destOrd="0" presId="urn:microsoft.com/office/officeart/2005/8/layout/chevron2"/>
    <dgm:cxn modelId="{29CB2944-2F06-4C18-A88B-3A40CDE0B5EB}" type="presOf" srcId="{912F04E5-8293-4745-9DB8-04C22CA69296}" destId="{B516E3C4-0A8D-4B66-8CB3-5F1F291B3E66}" srcOrd="0" destOrd="0" presId="urn:microsoft.com/office/officeart/2005/8/layout/chevron2"/>
    <dgm:cxn modelId="{CB0CE6AD-4151-4B15-8288-E0DEECBEE776}" type="presOf" srcId="{FA6BA66F-A97C-4451-889B-893392947D8A}" destId="{2775F8BE-C504-41C7-A717-624811AA4D6F}" srcOrd="0" destOrd="0" presId="urn:microsoft.com/office/officeart/2005/8/layout/chevron2"/>
    <dgm:cxn modelId="{D290DD47-F51D-4CF8-9B15-FFDB98C2A717}" type="presOf" srcId="{1D557F8A-C949-4A83-8002-6F61297C515A}" destId="{2775F8BE-C504-41C7-A717-624811AA4D6F}" srcOrd="0" destOrd="3" presId="urn:microsoft.com/office/officeart/2005/8/layout/chevron2"/>
    <dgm:cxn modelId="{E9E641F9-DE90-44F5-BFFC-6BBFDF405D9F}" srcId="{63634B18-9A3A-4C2E-B05D-560F8F90B059}" destId="{67707E51-6556-4747-AE9E-86F5ED0D02C6}" srcOrd="2" destOrd="0" parTransId="{A51B25A1-E725-4AEA-BDF6-B4E8EA20214B}" sibTransId="{A5037108-305B-43E5-AB20-FBC71FAB8928}"/>
    <dgm:cxn modelId="{5DB24422-3590-4E79-A76C-F7622371D04B}" type="presOf" srcId="{AEA7796A-D93F-4CE9-A57E-5828A13B5122}" destId="{484232C8-A680-4BF8-B039-A19177DB8F2F}" srcOrd="0" destOrd="0" presId="urn:microsoft.com/office/officeart/2005/8/layout/chevron2"/>
    <dgm:cxn modelId="{176067E8-7E27-4440-891A-945F9BD2EB18}" srcId="{67707E51-6556-4747-AE9E-86F5ED0D02C6}" destId="{912F04E5-8293-4745-9DB8-04C22CA69296}" srcOrd="0" destOrd="0" parTransId="{E43447E1-4775-4AA5-A252-55B3AAF2A017}" sibTransId="{7A2833A9-5831-4A91-94A5-2953929678CC}"/>
    <dgm:cxn modelId="{A61055DC-CC0C-4379-9F57-30B7093C88E1}" type="presOf" srcId="{13036EAC-B957-4258-AD84-8AAD33D0AD24}" destId="{2D4B61D6-248B-4B99-8718-13610175D5BA}" srcOrd="0" destOrd="0" presId="urn:microsoft.com/office/officeart/2005/8/layout/chevron2"/>
    <dgm:cxn modelId="{33078071-1681-4404-91B0-044B378AFAB6}" type="presOf" srcId="{4583A81A-9EF6-4036-BD35-F4566A561C41}" destId="{484232C8-A680-4BF8-B039-A19177DB8F2F}" srcOrd="0" destOrd="1" presId="urn:microsoft.com/office/officeart/2005/8/layout/chevron2"/>
    <dgm:cxn modelId="{8F8DA0D7-A815-4830-9C0D-90F230608FA2}" srcId="{67707E51-6556-4747-AE9E-86F5ED0D02C6}" destId="{63621B3F-4234-4D3A-A145-AA1ADF836B67}" srcOrd="2" destOrd="0" parTransId="{516496C2-153A-43C4-84D2-74C43D07C94B}" sibTransId="{72181443-747E-488B-90BC-1D6EF9FA645D}"/>
    <dgm:cxn modelId="{2029914F-7EB8-42A1-8BA0-F79A366641B9}" type="presParOf" srcId="{14B73B46-0EBA-4D59-840C-5E0814A9F4BD}" destId="{4344DF69-0595-434C-BA01-0D6EB58B88B6}" srcOrd="0" destOrd="0" presId="urn:microsoft.com/office/officeart/2005/8/layout/chevron2"/>
    <dgm:cxn modelId="{EC84732E-C896-4610-B167-4D1AE0E135C8}" type="presParOf" srcId="{4344DF69-0595-434C-BA01-0D6EB58B88B6}" destId="{CC0794C5-6C64-441F-B5FB-17147C63ADA1}" srcOrd="0" destOrd="0" presId="urn:microsoft.com/office/officeart/2005/8/layout/chevron2"/>
    <dgm:cxn modelId="{72961A0F-8F23-4E00-BA64-489D447A8CC6}" type="presParOf" srcId="{4344DF69-0595-434C-BA01-0D6EB58B88B6}" destId="{484232C8-A680-4BF8-B039-A19177DB8F2F}" srcOrd="1" destOrd="0" presId="urn:microsoft.com/office/officeart/2005/8/layout/chevron2"/>
    <dgm:cxn modelId="{08B6D37B-D2AC-498A-BD25-6878AC539732}" type="presParOf" srcId="{14B73B46-0EBA-4D59-840C-5E0814A9F4BD}" destId="{A7946FBF-2F5A-4DC1-AE4B-05523629E07B}" srcOrd="1" destOrd="0" presId="urn:microsoft.com/office/officeart/2005/8/layout/chevron2"/>
    <dgm:cxn modelId="{4192990C-5FC9-4824-9A15-664D76189FD1}" type="presParOf" srcId="{14B73B46-0EBA-4D59-840C-5E0814A9F4BD}" destId="{E0536CA0-786F-4208-BE38-1B608F163EAD}" srcOrd="2" destOrd="0" presId="urn:microsoft.com/office/officeart/2005/8/layout/chevron2"/>
    <dgm:cxn modelId="{78D89DFF-FC1C-4C61-9E84-6BF4C5910B86}" type="presParOf" srcId="{E0536CA0-786F-4208-BE38-1B608F163EAD}" destId="{2D4B61D6-248B-4B99-8718-13610175D5BA}" srcOrd="0" destOrd="0" presId="urn:microsoft.com/office/officeart/2005/8/layout/chevron2"/>
    <dgm:cxn modelId="{75C09E0D-73C2-4D96-A132-D750C0421E5A}" type="presParOf" srcId="{E0536CA0-786F-4208-BE38-1B608F163EAD}" destId="{2775F8BE-C504-41C7-A717-624811AA4D6F}" srcOrd="1" destOrd="0" presId="urn:microsoft.com/office/officeart/2005/8/layout/chevron2"/>
    <dgm:cxn modelId="{4E214575-1318-4C13-91F8-23E46803D1B5}" type="presParOf" srcId="{14B73B46-0EBA-4D59-840C-5E0814A9F4BD}" destId="{86171BDD-26A2-48D0-B647-A7009345483E}" srcOrd="3" destOrd="0" presId="urn:microsoft.com/office/officeart/2005/8/layout/chevron2"/>
    <dgm:cxn modelId="{2861DA5A-50AC-4EEA-91ED-056EE4F28294}" type="presParOf" srcId="{14B73B46-0EBA-4D59-840C-5E0814A9F4BD}" destId="{C0CF82D1-5F2D-4E7E-9A4C-22E5A137533B}" srcOrd="4" destOrd="0" presId="urn:microsoft.com/office/officeart/2005/8/layout/chevron2"/>
    <dgm:cxn modelId="{5D4BB711-D814-4F09-8D64-180DAF60A9BD}" type="presParOf" srcId="{C0CF82D1-5F2D-4E7E-9A4C-22E5A137533B}" destId="{98606690-A0D7-4437-8C1F-A793802AEA99}" srcOrd="0" destOrd="0" presId="urn:microsoft.com/office/officeart/2005/8/layout/chevron2"/>
    <dgm:cxn modelId="{CE91A645-DF51-4549-9DD7-AE217333A741}" type="presParOf" srcId="{C0CF82D1-5F2D-4E7E-9A4C-22E5A137533B}" destId="{B516E3C4-0A8D-4B66-8CB3-5F1F291B3E66}"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296422F8-DD0F-45EB-9F43-3BAF5E50981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F46F1DD7-4B0D-4079-9150-C8D211B5C802}">
      <dgm:prSet phldrT="[Text]" custT="1"/>
      <dgm:spPr/>
      <dgm:t>
        <a:bodyPr/>
        <a:lstStyle/>
        <a:p>
          <a:r>
            <a:rPr lang="en-US" sz="2000" dirty="0" smtClean="0">
              <a:latin typeface="Times New Roman" pitchFamily="18" charset="0"/>
              <a:cs typeface="Times New Roman" pitchFamily="18" charset="0"/>
            </a:rPr>
            <a:t>STUDY AREA</a:t>
          </a:r>
          <a:endParaRPr lang="en-US" sz="2000" dirty="0">
            <a:latin typeface="Times New Roman" pitchFamily="18" charset="0"/>
            <a:cs typeface="Times New Roman" pitchFamily="18" charset="0"/>
          </a:endParaRPr>
        </a:p>
      </dgm:t>
    </dgm:pt>
    <dgm:pt modelId="{C06E450B-2BBD-471B-8C70-76ABC9B1F382}" type="parTrans" cxnId="{43DD0A8A-FDD1-499C-BD81-B25250655D3A}">
      <dgm:prSet/>
      <dgm:spPr/>
      <dgm:t>
        <a:bodyPr/>
        <a:lstStyle/>
        <a:p>
          <a:endParaRPr lang="en-US"/>
        </a:p>
      </dgm:t>
    </dgm:pt>
    <dgm:pt modelId="{22BE62E0-48CD-4C22-81A2-E418A78D90AF}" type="sibTrans" cxnId="{43DD0A8A-FDD1-499C-BD81-B25250655D3A}">
      <dgm:prSet/>
      <dgm:spPr/>
      <dgm:t>
        <a:bodyPr/>
        <a:lstStyle/>
        <a:p>
          <a:endParaRPr lang="en-US"/>
        </a:p>
      </dgm:t>
    </dgm:pt>
    <dgm:pt modelId="{33D55018-A8D7-4A87-A7EE-9CCD58ACAC8F}">
      <dgm:prSet phldrT="[Text]" custT="1"/>
      <dgm:spPr/>
      <dgm:t>
        <a:bodyPr/>
        <a:lstStyle/>
        <a:p>
          <a:r>
            <a:rPr lang="en-US" sz="2000" dirty="0" smtClean="0">
              <a:latin typeface="Times New Roman" pitchFamily="18" charset="0"/>
              <a:cs typeface="Times New Roman" pitchFamily="18" charset="0"/>
            </a:rPr>
            <a:t>Middle River Njoro Watershed is located in the eastern Mau complex about 200 km north–west of Nairobi in Nakuru County. </a:t>
          </a:r>
          <a:endParaRPr lang="en-US" sz="2000" dirty="0">
            <a:latin typeface="Times New Roman" pitchFamily="18" charset="0"/>
            <a:cs typeface="Times New Roman" pitchFamily="18" charset="0"/>
          </a:endParaRPr>
        </a:p>
      </dgm:t>
    </dgm:pt>
    <dgm:pt modelId="{0E509D00-E07F-4F73-961F-F1497DE1BE76}" type="parTrans" cxnId="{AB5E93BA-86AB-441B-81E7-FD378B08CFA1}">
      <dgm:prSet/>
      <dgm:spPr/>
      <dgm:t>
        <a:bodyPr/>
        <a:lstStyle/>
        <a:p>
          <a:endParaRPr lang="en-US"/>
        </a:p>
      </dgm:t>
    </dgm:pt>
    <dgm:pt modelId="{2C5D52D7-83A1-4B39-BDDA-8D9732F493CD}" type="sibTrans" cxnId="{AB5E93BA-86AB-441B-81E7-FD378B08CFA1}">
      <dgm:prSet/>
      <dgm:spPr/>
      <dgm:t>
        <a:bodyPr/>
        <a:lstStyle/>
        <a:p>
          <a:endParaRPr lang="en-US"/>
        </a:p>
      </dgm:t>
    </dgm:pt>
    <dgm:pt modelId="{060EC2A1-71AD-4558-B4A2-0F7851D796E7}">
      <dgm:prSet phldrT="[Text]" custT="1"/>
      <dgm:spPr/>
      <dgm:t>
        <a:bodyPr/>
        <a:lstStyle/>
        <a:p>
          <a:r>
            <a:rPr lang="en-US" sz="2000" dirty="0" smtClean="0">
              <a:latin typeface="Times New Roman" pitchFamily="18" charset="0"/>
              <a:cs typeface="Times New Roman" pitchFamily="18" charset="0"/>
            </a:rPr>
            <a:t>         STUDY AREA</a:t>
          </a:r>
          <a:endParaRPr lang="en-US" sz="2000" dirty="0">
            <a:latin typeface="Times New Roman" pitchFamily="18" charset="0"/>
            <a:cs typeface="Times New Roman" pitchFamily="18" charset="0"/>
          </a:endParaRPr>
        </a:p>
      </dgm:t>
    </dgm:pt>
    <dgm:pt modelId="{3674636F-FD15-44CB-BF2B-2C972D1ABB55}" type="parTrans" cxnId="{F27084A1-BE6E-4804-9EAF-96DB7B0B210A}">
      <dgm:prSet/>
      <dgm:spPr/>
      <dgm:t>
        <a:bodyPr/>
        <a:lstStyle/>
        <a:p>
          <a:endParaRPr lang="en-US"/>
        </a:p>
      </dgm:t>
    </dgm:pt>
    <dgm:pt modelId="{A8C6A920-734B-40F7-9FFC-FEDB7703F020}" type="sibTrans" cxnId="{F27084A1-BE6E-4804-9EAF-96DB7B0B210A}">
      <dgm:prSet/>
      <dgm:spPr/>
      <dgm:t>
        <a:bodyPr/>
        <a:lstStyle/>
        <a:p>
          <a:endParaRPr lang="en-US"/>
        </a:p>
      </dgm:t>
    </dgm:pt>
    <dgm:pt modelId="{9D38DDAF-5450-4655-8CFD-5B0FE20E818F}">
      <dgm:prSet phldrT="[Text]" custT="1"/>
      <dgm:spPr/>
      <dgm:t>
        <a:bodyPr/>
        <a:lstStyle/>
        <a:p>
          <a:r>
            <a:rPr lang="en-US" sz="2000" dirty="0" smtClean="0">
              <a:latin typeface="Times New Roman" pitchFamily="18" charset="0"/>
              <a:cs typeface="Times New Roman" pitchFamily="18" charset="0"/>
            </a:rPr>
            <a:t>This landscape is still littered with tree stumps</a:t>
          </a:r>
          <a:endParaRPr lang="en-US" sz="2000" dirty="0">
            <a:latin typeface="Times New Roman" pitchFamily="18" charset="0"/>
            <a:cs typeface="Times New Roman" pitchFamily="18" charset="0"/>
          </a:endParaRPr>
        </a:p>
      </dgm:t>
    </dgm:pt>
    <dgm:pt modelId="{77071E7D-2F5B-4358-BCE3-28461D7D724C}" type="parTrans" cxnId="{A9008C04-F7C3-41E0-A517-4924560B2972}">
      <dgm:prSet/>
      <dgm:spPr/>
      <dgm:t>
        <a:bodyPr/>
        <a:lstStyle/>
        <a:p>
          <a:endParaRPr lang="en-US"/>
        </a:p>
      </dgm:t>
    </dgm:pt>
    <dgm:pt modelId="{CA6A3221-473E-48DD-8FF8-4A58492E7D73}" type="sibTrans" cxnId="{A9008C04-F7C3-41E0-A517-4924560B2972}">
      <dgm:prSet/>
      <dgm:spPr/>
      <dgm:t>
        <a:bodyPr/>
        <a:lstStyle/>
        <a:p>
          <a:endParaRPr lang="en-US"/>
        </a:p>
      </dgm:t>
    </dgm:pt>
    <dgm:pt modelId="{A0A38CD2-3A2D-47F0-AD7C-FBDE3106DCCD}">
      <dgm:prSet phldrT="[Text]" custT="1"/>
      <dgm:spPr/>
      <dgm:t>
        <a:bodyPr/>
        <a:lstStyle/>
        <a:p>
          <a:r>
            <a:rPr lang="en-US" sz="2000" dirty="0" smtClean="0">
              <a:latin typeface="Times New Roman" pitchFamily="18" charset="0"/>
              <a:cs typeface="Times New Roman" pitchFamily="18" charset="0"/>
            </a:rPr>
            <a:t>STDY AREA</a:t>
          </a:r>
          <a:endParaRPr lang="en-US" sz="2000" dirty="0">
            <a:latin typeface="Times New Roman" pitchFamily="18" charset="0"/>
            <a:cs typeface="Times New Roman" pitchFamily="18" charset="0"/>
          </a:endParaRPr>
        </a:p>
      </dgm:t>
    </dgm:pt>
    <dgm:pt modelId="{598A9D2B-A865-4035-98E0-408A0D8638C4}" type="parTrans" cxnId="{32915245-5998-4501-929F-B9834E28B178}">
      <dgm:prSet/>
      <dgm:spPr/>
      <dgm:t>
        <a:bodyPr/>
        <a:lstStyle/>
        <a:p>
          <a:endParaRPr lang="en-US"/>
        </a:p>
      </dgm:t>
    </dgm:pt>
    <dgm:pt modelId="{92F5573F-1B0D-499B-ADC3-E8842983FF95}" type="sibTrans" cxnId="{32915245-5998-4501-929F-B9834E28B178}">
      <dgm:prSet/>
      <dgm:spPr/>
      <dgm:t>
        <a:bodyPr/>
        <a:lstStyle/>
        <a:p>
          <a:endParaRPr lang="en-US"/>
        </a:p>
      </dgm:t>
    </dgm:pt>
    <dgm:pt modelId="{762CD3E9-6C16-4D25-9F3F-47C417EE191B}">
      <dgm:prSet phldrT="[Text]" custT="1"/>
      <dgm:spPr/>
      <dgm:t>
        <a:bodyPr/>
        <a:lstStyle/>
        <a:p>
          <a:r>
            <a:rPr lang="en-GB" sz="2000" dirty="0" smtClean="0">
              <a:latin typeface="Times New Roman" pitchFamily="18" charset="0"/>
              <a:cs typeface="Times New Roman" pitchFamily="18" charset="0"/>
            </a:rPr>
            <a:t>watershed a population  300,000 people with 3000 individual farm holdings</a:t>
          </a:r>
          <a:endParaRPr lang="en-US" sz="2000" dirty="0">
            <a:latin typeface="Times New Roman" pitchFamily="18" charset="0"/>
            <a:cs typeface="Times New Roman" pitchFamily="18" charset="0"/>
          </a:endParaRPr>
        </a:p>
      </dgm:t>
    </dgm:pt>
    <dgm:pt modelId="{7198F922-3D17-427D-949A-3A672AE1E024}" type="parTrans" cxnId="{23A20BC8-B576-45D0-989C-52130C10041D}">
      <dgm:prSet/>
      <dgm:spPr/>
      <dgm:t>
        <a:bodyPr/>
        <a:lstStyle/>
        <a:p>
          <a:endParaRPr lang="en-US"/>
        </a:p>
      </dgm:t>
    </dgm:pt>
    <dgm:pt modelId="{8FDB5790-E71D-4877-A527-D520BC159094}" type="sibTrans" cxnId="{23A20BC8-B576-45D0-989C-52130C10041D}">
      <dgm:prSet/>
      <dgm:spPr/>
      <dgm:t>
        <a:bodyPr/>
        <a:lstStyle/>
        <a:p>
          <a:endParaRPr lang="en-US"/>
        </a:p>
      </dgm:t>
    </dgm:pt>
    <dgm:pt modelId="{B3AC2C0F-FE6C-4611-9245-6C270486402A}">
      <dgm:prSet custT="1"/>
      <dgm:spPr/>
      <dgm:t>
        <a:bodyPr/>
        <a:lstStyle/>
        <a:p>
          <a:r>
            <a:rPr lang="en-US" sz="2000" dirty="0" smtClean="0">
              <a:latin typeface="Times New Roman" pitchFamily="18" charset="0"/>
              <a:cs typeface="Times New Roman" pitchFamily="18" charset="0"/>
            </a:rPr>
            <a:t>The area opens with new settlements on recently felled plantation forests, characterized by temporary structures and small scale subsistence farms</a:t>
          </a:r>
          <a:r>
            <a:rPr lang="en-US" sz="1300" dirty="0" smtClean="0"/>
            <a:t>. </a:t>
          </a:r>
          <a:endParaRPr lang="en-US" sz="1300" dirty="0"/>
        </a:p>
      </dgm:t>
    </dgm:pt>
    <dgm:pt modelId="{E0716AE9-B77D-4CD4-B2A8-101A4A01160B}" type="parTrans" cxnId="{10A3A6FA-417B-4577-857A-2FE0336B49A2}">
      <dgm:prSet/>
      <dgm:spPr/>
      <dgm:t>
        <a:bodyPr/>
        <a:lstStyle/>
        <a:p>
          <a:endParaRPr lang="en-US"/>
        </a:p>
      </dgm:t>
    </dgm:pt>
    <dgm:pt modelId="{8BC07827-B61C-4B34-A15D-CAD2B3A02766}" type="sibTrans" cxnId="{10A3A6FA-417B-4577-857A-2FE0336B49A2}">
      <dgm:prSet/>
      <dgm:spPr/>
      <dgm:t>
        <a:bodyPr/>
        <a:lstStyle/>
        <a:p>
          <a:endParaRPr lang="en-US"/>
        </a:p>
      </dgm:t>
    </dgm:pt>
    <dgm:pt modelId="{6CA930B7-82B5-4487-888B-644FCAF6C91B}">
      <dgm:prSet phldrT="[Text]" custT="1"/>
      <dgm:spPr/>
      <dgm:t>
        <a:bodyPr/>
        <a:lstStyle/>
        <a:p>
          <a:r>
            <a:rPr lang="en-GB" sz="2000" dirty="0" smtClean="0">
              <a:latin typeface="Times New Roman" pitchFamily="18" charset="0"/>
              <a:cs typeface="Times New Roman" pitchFamily="18" charset="0"/>
            </a:rPr>
            <a:t>The area covers an area of about 8,170 Ha</a:t>
          </a:r>
          <a:endParaRPr lang="en-US" sz="2000" dirty="0">
            <a:latin typeface="Times New Roman" pitchFamily="18" charset="0"/>
            <a:cs typeface="Times New Roman" pitchFamily="18" charset="0"/>
          </a:endParaRPr>
        </a:p>
      </dgm:t>
    </dgm:pt>
    <dgm:pt modelId="{7065BF90-0ED0-4395-B974-F7D8533F6EDD}" type="parTrans" cxnId="{29F10B3B-37FE-47C5-B1D6-3EEF1B510591}">
      <dgm:prSet/>
      <dgm:spPr/>
      <dgm:t>
        <a:bodyPr/>
        <a:lstStyle/>
        <a:p>
          <a:endParaRPr lang="en-US"/>
        </a:p>
      </dgm:t>
    </dgm:pt>
    <dgm:pt modelId="{5BE58DC4-9CBB-4264-8A30-DC9D9045FB4E}" type="sibTrans" cxnId="{29F10B3B-37FE-47C5-B1D6-3EEF1B510591}">
      <dgm:prSet/>
      <dgm:spPr/>
      <dgm:t>
        <a:bodyPr/>
        <a:lstStyle/>
        <a:p>
          <a:endParaRPr lang="en-US"/>
        </a:p>
      </dgm:t>
    </dgm:pt>
    <dgm:pt modelId="{876C6CAC-D02E-4012-B62E-794F7A93F187}">
      <dgm:prSet custT="1"/>
      <dgm:spPr/>
      <dgm:t>
        <a:bodyPr/>
        <a:lstStyle/>
        <a:p>
          <a:r>
            <a:rPr lang="en-GB" sz="2000" dirty="0" smtClean="0">
              <a:latin typeface="Times New Roman" pitchFamily="18" charset="0"/>
              <a:cs typeface="Times New Roman" pitchFamily="18" charset="0"/>
            </a:rPr>
            <a:t>It lies between latitudes 0º 15´ S and 0º 25´ S and longitudes of 35º</a:t>
          </a:r>
          <a:r>
            <a:rPr lang="en-GB" sz="2000" baseline="30000" dirty="0" smtClean="0">
              <a:latin typeface="Times New Roman" pitchFamily="18" charset="0"/>
              <a:cs typeface="Times New Roman" pitchFamily="18" charset="0"/>
            </a:rPr>
            <a:t> </a:t>
          </a:r>
          <a:r>
            <a:rPr lang="en-GB" sz="2000" dirty="0" smtClean="0">
              <a:latin typeface="Times New Roman" pitchFamily="18" charset="0"/>
              <a:cs typeface="Times New Roman" pitchFamily="18" charset="0"/>
            </a:rPr>
            <a:t>50´ E and 36º</a:t>
          </a:r>
          <a:r>
            <a:rPr lang="en-GB" sz="2000" baseline="30000" dirty="0" smtClean="0">
              <a:latin typeface="Times New Roman" pitchFamily="18" charset="0"/>
              <a:cs typeface="Times New Roman" pitchFamily="18" charset="0"/>
            </a:rPr>
            <a:t> </a:t>
          </a:r>
          <a:r>
            <a:rPr lang="en-GB" sz="2000" dirty="0" smtClean="0">
              <a:latin typeface="Times New Roman" pitchFamily="18" charset="0"/>
              <a:cs typeface="Times New Roman" pitchFamily="18" charset="0"/>
            </a:rPr>
            <a:t>00´ E (Figure 1).</a:t>
          </a:r>
          <a:endParaRPr lang="en-US" sz="2000" dirty="0">
            <a:latin typeface="Times New Roman" pitchFamily="18" charset="0"/>
            <a:cs typeface="Times New Roman" pitchFamily="18" charset="0"/>
          </a:endParaRPr>
        </a:p>
      </dgm:t>
    </dgm:pt>
    <dgm:pt modelId="{F6A678FF-4A55-4BF9-B8C9-47ACAE124B27}" type="parTrans" cxnId="{F749FFCF-81AC-4277-AA31-FAB16FD5CA9E}">
      <dgm:prSet/>
      <dgm:spPr/>
      <dgm:t>
        <a:bodyPr/>
        <a:lstStyle/>
        <a:p>
          <a:endParaRPr lang="en-US"/>
        </a:p>
      </dgm:t>
    </dgm:pt>
    <dgm:pt modelId="{3DE84388-B6A2-441E-AEC2-917832672C67}" type="sibTrans" cxnId="{F749FFCF-81AC-4277-AA31-FAB16FD5CA9E}">
      <dgm:prSet/>
      <dgm:spPr/>
      <dgm:t>
        <a:bodyPr/>
        <a:lstStyle/>
        <a:p>
          <a:endParaRPr lang="en-US"/>
        </a:p>
      </dgm:t>
    </dgm:pt>
    <dgm:pt modelId="{DCA61D68-BB5D-4EF4-AD6B-566F2EE7EB90}">
      <dgm:prSet custT="1"/>
      <dgm:spPr/>
      <dgm:t>
        <a:bodyPr/>
        <a:lstStyle/>
        <a:p>
          <a:r>
            <a:rPr lang="en-GB" sz="2000" dirty="0" smtClean="0">
              <a:latin typeface="Times New Roman" pitchFamily="18" charset="0"/>
              <a:cs typeface="Times New Roman" pitchFamily="18" charset="0"/>
            </a:rPr>
            <a:t>Middle watershed  about 2000 farm holding units</a:t>
          </a:r>
          <a:endParaRPr lang="en-US" sz="2000" dirty="0">
            <a:latin typeface="Times New Roman" pitchFamily="18" charset="0"/>
            <a:cs typeface="Times New Roman" pitchFamily="18" charset="0"/>
          </a:endParaRPr>
        </a:p>
      </dgm:t>
    </dgm:pt>
    <dgm:pt modelId="{FDF0FE5D-801E-46A5-9D7A-7321B49714AA}" type="parTrans" cxnId="{5A4D3D80-E98C-46EF-AF9C-3F3ECF0F00F6}">
      <dgm:prSet/>
      <dgm:spPr/>
      <dgm:t>
        <a:bodyPr/>
        <a:lstStyle/>
        <a:p>
          <a:endParaRPr lang="en-US"/>
        </a:p>
      </dgm:t>
    </dgm:pt>
    <dgm:pt modelId="{48FA2AE0-A46D-4281-8422-C1CEB8176756}" type="sibTrans" cxnId="{5A4D3D80-E98C-46EF-AF9C-3F3ECF0F00F6}">
      <dgm:prSet/>
      <dgm:spPr/>
      <dgm:t>
        <a:bodyPr/>
        <a:lstStyle/>
        <a:p>
          <a:endParaRPr lang="en-US"/>
        </a:p>
      </dgm:t>
    </dgm:pt>
    <dgm:pt modelId="{103A42DA-AB81-444C-8AEB-0E44714BFE94}">
      <dgm:prSet/>
      <dgm:spPr/>
      <dgm:t>
        <a:bodyPr/>
        <a:lstStyle/>
        <a:p>
          <a:endParaRPr lang="en-US" sz="1500" dirty="0">
            <a:latin typeface="Times New Roman" pitchFamily="18" charset="0"/>
            <a:cs typeface="Times New Roman" pitchFamily="18" charset="0"/>
          </a:endParaRPr>
        </a:p>
      </dgm:t>
    </dgm:pt>
    <dgm:pt modelId="{89662DC3-1EEA-493A-B99E-D682BAF9370A}" type="parTrans" cxnId="{57D52918-B9CE-40E6-A4FF-3A5F595B1E58}">
      <dgm:prSet/>
      <dgm:spPr/>
      <dgm:t>
        <a:bodyPr/>
        <a:lstStyle/>
        <a:p>
          <a:endParaRPr lang="en-US"/>
        </a:p>
      </dgm:t>
    </dgm:pt>
    <dgm:pt modelId="{51553D4C-AD3C-43AB-96D1-5B35398D2450}" type="sibTrans" cxnId="{57D52918-B9CE-40E6-A4FF-3A5F595B1E58}">
      <dgm:prSet/>
      <dgm:spPr/>
      <dgm:t>
        <a:bodyPr/>
        <a:lstStyle/>
        <a:p>
          <a:endParaRPr lang="en-US"/>
        </a:p>
      </dgm:t>
    </dgm:pt>
    <dgm:pt modelId="{7DD14CE2-27AF-473B-B193-8A46F2831F4C}">
      <dgm:prSet custT="1"/>
      <dgm:spPr/>
      <dgm:t>
        <a:bodyPr/>
        <a:lstStyle/>
        <a:p>
          <a:r>
            <a:rPr lang="en-GB" sz="2000" dirty="0" smtClean="0">
              <a:latin typeface="Times New Roman" pitchFamily="18" charset="0"/>
              <a:cs typeface="Times New Roman" pitchFamily="18" charset="0"/>
            </a:rPr>
            <a:t>Slopes range from &lt; 2 to &gt; 18 %. </a:t>
          </a:r>
          <a:endParaRPr lang="en-US" sz="2000" dirty="0">
            <a:latin typeface="Times New Roman" pitchFamily="18" charset="0"/>
            <a:cs typeface="Times New Roman" pitchFamily="18" charset="0"/>
          </a:endParaRPr>
        </a:p>
      </dgm:t>
    </dgm:pt>
    <dgm:pt modelId="{899919D9-4506-47B5-AEB9-D4F13F90A63E}" type="parTrans" cxnId="{6B4BF9B7-7837-4D72-8587-F57BAA3E6D9D}">
      <dgm:prSet/>
      <dgm:spPr/>
      <dgm:t>
        <a:bodyPr/>
        <a:lstStyle/>
        <a:p>
          <a:endParaRPr lang="en-US"/>
        </a:p>
      </dgm:t>
    </dgm:pt>
    <dgm:pt modelId="{71409DB1-2EFF-40CA-A397-0A0A8B8181B1}" type="sibTrans" cxnId="{6B4BF9B7-7837-4D72-8587-F57BAA3E6D9D}">
      <dgm:prSet/>
      <dgm:spPr/>
      <dgm:t>
        <a:bodyPr/>
        <a:lstStyle/>
        <a:p>
          <a:endParaRPr lang="en-US"/>
        </a:p>
      </dgm:t>
    </dgm:pt>
    <dgm:pt modelId="{1DD2246A-B2D9-4605-BE88-B6812B565CDE}">
      <dgm:prSet custT="1"/>
      <dgm:spPr/>
      <dgm:t>
        <a:bodyPr/>
        <a:lstStyle/>
        <a:p>
          <a:r>
            <a:rPr lang="en-GB" sz="2000" dirty="0" smtClean="0">
              <a:latin typeface="Times New Roman" pitchFamily="18" charset="0"/>
              <a:cs typeface="Times New Roman" pitchFamily="18" charset="0"/>
            </a:rPr>
            <a:t>The soils predominantly volcanic clay loam and silt clay (Mainuri and </a:t>
          </a:r>
          <a:r>
            <a:rPr lang="en-GB" sz="2000" dirty="0" err="1" smtClean="0">
              <a:latin typeface="Times New Roman" pitchFamily="18" charset="0"/>
              <a:cs typeface="Times New Roman" pitchFamily="18" charset="0"/>
            </a:rPr>
            <a:t>Owino</a:t>
          </a:r>
          <a:r>
            <a:rPr lang="en-GB" sz="2000" dirty="0" smtClean="0">
              <a:latin typeface="Times New Roman" pitchFamily="18" charset="0"/>
              <a:cs typeface="Times New Roman" pitchFamily="18" charset="0"/>
            </a:rPr>
            <a:t>, 2013)</a:t>
          </a:r>
          <a:endParaRPr lang="en-US" sz="2000" dirty="0">
            <a:latin typeface="Times New Roman" pitchFamily="18" charset="0"/>
            <a:cs typeface="Times New Roman" pitchFamily="18" charset="0"/>
          </a:endParaRPr>
        </a:p>
      </dgm:t>
    </dgm:pt>
    <dgm:pt modelId="{C56CCAB6-0319-44EB-B92F-F8D19BCA318C}" type="parTrans" cxnId="{51F5EC12-C851-4DDF-B7D0-610CD5BCA0A4}">
      <dgm:prSet/>
      <dgm:spPr/>
      <dgm:t>
        <a:bodyPr/>
        <a:lstStyle/>
        <a:p>
          <a:endParaRPr lang="en-US"/>
        </a:p>
      </dgm:t>
    </dgm:pt>
    <dgm:pt modelId="{7D66176C-F8C6-4B68-B20D-5FF3863F4F8D}" type="sibTrans" cxnId="{51F5EC12-C851-4DDF-B7D0-610CD5BCA0A4}">
      <dgm:prSet/>
      <dgm:spPr/>
      <dgm:t>
        <a:bodyPr/>
        <a:lstStyle/>
        <a:p>
          <a:endParaRPr lang="en-US"/>
        </a:p>
      </dgm:t>
    </dgm:pt>
    <dgm:pt modelId="{15E63D7B-103C-4E82-816B-B6ED5C70E951}" type="pres">
      <dgm:prSet presAssocID="{296422F8-DD0F-45EB-9F43-3BAF5E50981D}" presName="linear" presStyleCnt="0">
        <dgm:presLayoutVars>
          <dgm:dir/>
          <dgm:resizeHandles val="exact"/>
        </dgm:presLayoutVars>
      </dgm:prSet>
      <dgm:spPr/>
      <dgm:t>
        <a:bodyPr/>
        <a:lstStyle/>
        <a:p>
          <a:endParaRPr lang="en-US"/>
        </a:p>
      </dgm:t>
    </dgm:pt>
    <dgm:pt modelId="{6C5143B6-3E2B-4551-A01A-6D632AA6CE5B}" type="pres">
      <dgm:prSet presAssocID="{F46F1DD7-4B0D-4079-9150-C8D211B5C802}" presName="comp" presStyleCnt="0"/>
      <dgm:spPr/>
    </dgm:pt>
    <dgm:pt modelId="{1B4D7EF5-B058-4C46-BE96-8E3361D9981D}" type="pres">
      <dgm:prSet presAssocID="{F46F1DD7-4B0D-4079-9150-C8D211B5C802}" presName="box" presStyleLbl="node1" presStyleIdx="0" presStyleCnt="3" custScaleY="143378"/>
      <dgm:spPr/>
      <dgm:t>
        <a:bodyPr/>
        <a:lstStyle/>
        <a:p>
          <a:endParaRPr lang="en-US"/>
        </a:p>
      </dgm:t>
    </dgm:pt>
    <dgm:pt modelId="{574C85AF-AFF4-4F43-884F-D9330E00F8B4}" type="pres">
      <dgm:prSet presAssocID="{F46F1DD7-4B0D-4079-9150-C8D211B5C802}" presName="img" presStyleLbl="fgImgPlace1" presStyleIdx="0" presStyleCnt="3"/>
      <dgm:spPr/>
    </dgm:pt>
    <dgm:pt modelId="{8943EC0A-C3D8-40B9-9DD5-C741821AF335}" type="pres">
      <dgm:prSet presAssocID="{F46F1DD7-4B0D-4079-9150-C8D211B5C802}" presName="text" presStyleLbl="node1" presStyleIdx="0" presStyleCnt="3">
        <dgm:presLayoutVars>
          <dgm:bulletEnabled val="1"/>
        </dgm:presLayoutVars>
      </dgm:prSet>
      <dgm:spPr/>
      <dgm:t>
        <a:bodyPr/>
        <a:lstStyle/>
        <a:p>
          <a:endParaRPr lang="en-US"/>
        </a:p>
      </dgm:t>
    </dgm:pt>
    <dgm:pt modelId="{82B3CD9C-5A6B-4FBA-8EC0-C2CFE64B9483}" type="pres">
      <dgm:prSet presAssocID="{22BE62E0-48CD-4C22-81A2-E418A78D90AF}" presName="spacer" presStyleCnt="0"/>
      <dgm:spPr/>
    </dgm:pt>
    <dgm:pt modelId="{3C113A15-B4A3-467F-9C8E-5031BC404826}" type="pres">
      <dgm:prSet presAssocID="{060EC2A1-71AD-4558-B4A2-0F7851D796E7}" presName="comp" presStyleCnt="0"/>
      <dgm:spPr/>
    </dgm:pt>
    <dgm:pt modelId="{3FC7EC8A-19DF-4355-8C56-D03A4B217E51}" type="pres">
      <dgm:prSet presAssocID="{060EC2A1-71AD-4558-B4A2-0F7851D796E7}" presName="box" presStyleLbl="node1" presStyleIdx="1" presStyleCnt="3" custScaleY="126456"/>
      <dgm:spPr/>
      <dgm:t>
        <a:bodyPr/>
        <a:lstStyle/>
        <a:p>
          <a:endParaRPr lang="en-US"/>
        </a:p>
      </dgm:t>
    </dgm:pt>
    <dgm:pt modelId="{FD053A79-26EA-4E97-AAA9-832CFE861302}" type="pres">
      <dgm:prSet presAssocID="{060EC2A1-71AD-4558-B4A2-0F7851D796E7}" presName="img" presStyleLbl="fgImgPlace1" presStyleIdx="1" presStyleCnt="3" custScaleX="121962" custScaleY="201283" custLinFactNeighborX="1042" custLinFactNeighborY="1121"/>
      <dgm:spPr>
        <a:blipFill rotWithShape="0">
          <a:blip xmlns:r="http://schemas.openxmlformats.org/officeDocument/2006/relationships" r:embed="rId1"/>
          <a:stretch>
            <a:fillRect/>
          </a:stretch>
        </a:blipFill>
      </dgm:spPr>
      <dgm:t>
        <a:bodyPr/>
        <a:lstStyle/>
        <a:p>
          <a:endParaRPr lang="en-US"/>
        </a:p>
      </dgm:t>
    </dgm:pt>
    <dgm:pt modelId="{FDA592AC-E2F4-42FE-9E35-E219B063CB75}" type="pres">
      <dgm:prSet presAssocID="{060EC2A1-71AD-4558-B4A2-0F7851D796E7}" presName="text" presStyleLbl="node1" presStyleIdx="1" presStyleCnt="3">
        <dgm:presLayoutVars>
          <dgm:bulletEnabled val="1"/>
        </dgm:presLayoutVars>
      </dgm:prSet>
      <dgm:spPr/>
      <dgm:t>
        <a:bodyPr/>
        <a:lstStyle/>
        <a:p>
          <a:endParaRPr lang="en-US"/>
        </a:p>
      </dgm:t>
    </dgm:pt>
    <dgm:pt modelId="{810C7DC7-5BFD-475A-B181-2CB718A55D5E}" type="pres">
      <dgm:prSet presAssocID="{A8C6A920-734B-40F7-9FFC-FEDB7703F020}" presName="spacer" presStyleCnt="0"/>
      <dgm:spPr/>
    </dgm:pt>
    <dgm:pt modelId="{267DFE0C-F579-4F7A-8D13-28FCD80BA030}" type="pres">
      <dgm:prSet presAssocID="{A0A38CD2-3A2D-47F0-AD7C-FBDE3106DCCD}" presName="comp" presStyleCnt="0"/>
      <dgm:spPr/>
    </dgm:pt>
    <dgm:pt modelId="{A94F2FDB-451D-46EF-8780-ED5750312FE7}" type="pres">
      <dgm:prSet presAssocID="{A0A38CD2-3A2D-47F0-AD7C-FBDE3106DCCD}" presName="box" presStyleLbl="node1" presStyleIdx="2" presStyleCnt="3" custScaleY="171262"/>
      <dgm:spPr/>
      <dgm:t>
        <a:bodyPr/>
        <a:lstStyle/>
        <a:p>
          <a:endParaRPr lang="en-US"/>
        </a:p>
      </dgm:t>
    </dgm:pt>
    <dgm:pt modelId="{A884A654-8058-48B1-A3FA-7D98C36300A5}" type="pres">
      <dgm:prSet presAssocID="{A0A38CD2-3A2D-47F0-AD7C-FBDE3106DCCD}" presName="img" presStyleLbl="fgImgPlace1" presStyleIdx="2" presStyleCnt="3"/>
      <dgm:spPr/>
    </dgm:pt>
    <dgm:pt modelId="{33A584F1-6B92-48F5-A17D-8611B9545ADE}" type="pres">
      <dgm:prSet presAssocID="{A0A38CD2-3A2D-47F0-AD7C-FBDE3106DCCD}" presName="text" presStyleLbl="node1" presStyleIdx="2" presStyleCnt="3">
        <dgm:presLayoutVars>
          <dgm:bulletEnabled val="1"/>
        </dgm:presLayoutVars>
      </dgm:prSet>
      <dgm:spPr/>
      <dgm:t>
        <a:bodyPr/>
        <a:lstStyle/>
        <a:p>
          <a:endParaRPr lang="en-US"/>
        </a:p>
      </dgm:t>
    </dgm:pt>
  </dgm:ptLst>
  <dgm:cxnLst>
    <dgm:cxn modelId="{62D40AC0-D978-467E-A671-AAD6EF933D8F}" type="presOf" srcId="{060EC2A1-71AD-4558-B4A2-0F7851D796E7}" destId="{FDA592AC-E2F4-42FE-9E35-E219B063CB75}" srcOrd="1" destOrd="0" presId="urn:microsoft.com/office/officeart/2005/8/layout/vList4"/>
    <dgm:cxn modelId="{10A3A6FA-417B-4577-857A-2FE0336B49A2}" srcId="{F46F1DD7-4B0D-4079-9150-C8D211B5C802}" destId="{B3AC2C0F-FE6C-4611-9245-6C270486402A}" srcOrd="1" destOrd="0" parTransId="{E0716AE9-B77D-4CD4-B2A8-101A4A01160B}" sibTransId="{8BC07827-B61C-4B34-A15D-CAD2B3A02766}"/>
    <dgm:cxn modelId="{5E96FF74-D6BF-4535-8902-68FA46EB9DE0}" type="presOf" srcId="{B3AC2C0F-FE6C-4611-9245-6C270486402A}" destId="{1B4D7EF5-B058-4C46-BE96-8E3361D9981D}" srcOrd="0" destOrd="2" presId="urn:microsoft.com/office/officeart/2005/8/layout/vList4"/>
    <dgm:cxn modelId="{5A8AE3F8-42E5-4483-AB57-5F0873A4B1C1}" type="presOf" srcId="{103A42DA-AB81-444C-8AEB-0E44714BFE94}" destId="{33A584F1-6B92-48F5-A17D-8611B9545ADE}" srcOrd="1" destOrd="5" presId="urn:microsoft.com/office/officeart/2005/8/layout/vList4"/>
    <dgm:cxn modelId="{67119E83-C327-4563-B431-E750237221AB}" type="presOf" srcId="{DCA61D68-BB5D-4EF4-AD6B-566F2EE7EB90}" destId="{A94F2FDB-451D-46EF-8780-ED5750312FE7}" srcOrd="0" destOrd="2" presId="urn:microsoft.com/office/officeart/2005/8/layout/vList4"/>
    <dgm:cxn modelId="{0A646876-120B-490C-BF4A-8A37A7E82507}" type="presOf" srcId="{A0A38CD2-3A2D-47F0-AD7C-FBDE3106DCCD}" destId="{A94F2FDB-451D-46EF-8780-ED5750312FE7}" srcOrd="0" destOrd="0" presId="urn:microsoft.com/office/officeart/2005/8/layout/vList4"/>
    <dgm:cxn modelId="{23A20BC8-B576-45D0-989C-52130C10041D}" srcId="{A0A38CD2-3A2D-47F0-AD7C-FBDE3106DCCD}" destId="{762CD3E9-6C16-4D25-9F3F-47C417EE191B}" srcOrd="0" destOrd="0" parTransId="{7198F922-3D17-427D-949A-3A672AE1E024}" sibTransId="{8FDB5790-E71D-4877-A527-D520BC159094}"/>
    <dgm:cxn modelId="{5A4D3D80-E98C-46EF-AF9C-3F3ECF0F00F6}" srcId="{A0A38CD2-3A2D-47F0-AD7C-FBDE3106DCCD}" destId="{DCA61D68-BB5D-4EF4-AD6B-566F2EE7EB90}" srcOrd="1" destOrd="0" parTransId="{FDF0FE5D-801E-46A5-9D7A-7321B49714AA}" sibTransId="{48FA2AE0-A46D-4281-8422-C1CEB8176756}"/>
    <dgm:cxn modelId="{AD0CED3D-BC5B-4C60-89D9-47A0D5C0030D}" type="presOf" srcId="{762CD3E9-6C16-4D25-9F3F-47C417EE191B}" destId="{33A584F1-6B92-48F5-A17D-8611B9545ADE}" srcOrd="1" destOrd="1" presId="urn:microsoft.com/office/officeart/2005/8/layout/vList4"/>
    <dgm:cxn modelId="{F27084A1-BE6E-4804-9EAF-96DB7B0B210A}" srcId="{296422F8-DD0F-45EB-9F43-3BAF5E50981D}" destId="{060EC2A1-71AD-4558-B4A2-0F7851D796E7}" srcOrd="1" destOrd="0" parTransId="{3674636F-FD15-44CB-BF2B-2C972D1ABB55}" sibTransId="{A8C6A920-734B-40F7-9FFC-FEDB7703F020}"/>
    <dgm:cxn modelId="{51F5EC12-C851-4DDF-B7D0-610CD5BCA0A4}" srcId="{A0A38CD2-3A2D-47F0-AD7C-FBDE3106DCCD}" destId="{1DD2246A-B2D9-4605-BE88-B6812B565CDE}" srcOrd="3" destOrd="0" parTransId="{C56CCAB6-0319-44EB-B92F-F8D19BCA318C}" sibTransId="{7D66176C-F8C6-4B68-B20D-5FF3863F4F8D}"/>
    <dgm:cxn modelId="{D03C5254-7A71-4B2D-B7CD-9EC63077085B}" type="presOf" srcId="{33D55018-A8D7-4A87-A7EE-9CCD58ACAC8F}" destId="{8943EC0A-C3D8-40B9-9DD5-C741821AF335}" srcOrd="1" destOrd="1" presId="urn:microsoft.com/office/officeart/2005/8/layout/vList4"/>
    <dgm:cxn modelId="{03DE513F-E339-4FFE-A229-235C75A613A9}" type="presOf" srcId="{F46F1DD7-4B0D-4079-9150-C8D211B5C802}" destId="{1B4D7EF5-B058-4C46-BE96-8E3361D9981D}" srcOrd="0" destOrd="0" presId="urn:microsoft.com/office/officeart/2005/8/layout/vList4"/>
    <dgm:cxn modelId="{F749FFCF-81AC-4277-AA31-FAB16FD5CA9E}" srcId="{060EC2A1-71AD-4558-B4A2-0F7851D796E7}" destId="{876C6CAC-D02E-4012-B62E-794F7A93F187}" srcOrd="2" destOrd="0" parTransId="{F6A678FF-4A55-4BF9-B8C9-47ACAE124B27}" sibTransId="{3DE84388-B6A2-441E-AEC2-917832672C67}"/>
    <dgm:cxn modelId="{7E7DB8E4-AD15-4A01-8A30-40959AEEAA3D}" type="presOf" srcId="{7DD14CE2-27AF-473B-B193-8A46F2831F4C}" destId="{33A584F1-6B92-48F5-A17D-8611B9545ADE}" srcOrd="1" destOrd="3" presId="urn:microsoft.com/office/officeart/2005/8/layout/vList4"/>
    <dgm:cxn modelId="{C806BC18-4CB7-44AA-8368-5203D7A2298F}" type="presOf" srcId="{876C6CAC-D02E-4012-B62E-794F7A93F187}" destId="{FDA592AC-E2F4-42FE-9E35-E219B063CB75}" srcOrd="1" destOrd="3" presId="urn:microsoft.com/office/officeart/2005/8/layout/vList4"/>
    <dgm:cxn modelId="{6B4BF9B7-7837-4D72-8587-F57BAA3E6D9D}" srcId="{A0A38CD2-3A2D-47F0-AD7C-FBDE3106DCCD}" destId="{7DD14CE2-27AF-473B-B193-8A46F2831F4C}" srcOrd="2" destOrd="0" parTransId="{899919D9-4506-47B5-AEB9-D4F13F90A63E}" sibTransId="{71409DB1-2EFF-40CA-A397-0A0A8B8181B1}"/>
    <dgm:cxn modelId="{C5356EB2-8826-41BB-87AD-65B05A441BC4}" type="presOf" srcId="{296422F8-DD0F-45EB-9F43-3BAF5E50981D}" destId="{15E63D7B-103C-4E82-816B-B6ED5C70E951}" srcOrd="0" destOrd="0" presId="urn:microsoft.com/office/officeart/2005/8/layout/vList4"/>
    <dgm:cxn modelId="{D840ED44-8D94-4CD1-8E6E-2F2DDF74A1F9}" type="presOf" srcId="{060EC2A1-71AD-4558-B4A2-0F7851D796E7}" destId="{3FC7EC8A-19DF-4355-8C56-D03A4B217E51}" srcOrd="0" destOrd="0" presId="urn:microsoft.com/office/officeart/2005/8/layout/vList4"/>
    <dgm:cxn modelId="{ABD38CF8-38A9-4154-92C1-77830BFDE7BB}" type="presOf" srcId="{A0A38CD2-3A2D-47F0-AD7C-FBDE3106DCCD}" destId="{33A584F1-6B92-48F5-A17D-8611B9545ADE}" srcOrd="1" destOrd="0" presId="urn:microsoft.com/office/officeart/2005/8/layout/vList4"/>
    <dgm:cxn modelId="{720E63CF-E6B1-4D3C-9AAA-122B69389250}" type="presOf" srcId="{DCA61D68-BB5D-4EF4-AD6B-566F2EE7EB90}" destId="{33A584F1-6B92-48F5-A17D-8611B9545ADE}" srcOrd="1" destOrd="2" presId="urn:microsoft.com/office/officeart/2005/8/layout/vList4"/>
    <dgm:cxn modelId="{DE988676-4C5C-48A1-A74B-CB374358ED27}" type="presOf" srcId="{1DD2246A-B2D9-4605-BE88-B6812B565CDE}" destId="{A94F2FDB-451D-46EF-8780-ED5750312FE7}" srcOrd="0" destOrd="4" presId="urn:microsoft.com/office/officeart/2005/8/layout/vList4"/>
    <dgm:cxn modelId="{32915245-5998-4501-929F-B9834E28B178}" srcId="{296422F8-DD0F-45EB-9F43-3BAF5E50981D}" destId="{A0A38CD2-3A2D-47F0-AD7C-FBDE3106DCCD}" srcOrd="2" destOrd="0" parTransId="{598A9D2B-A865-4035-98E0-408A0D8638C4}" sibTransId="{92F5573F-1B0D-499B-ADC3-E8842983FF95}"/>
    <dgm:cxn modelId="{2C40C5AC-1E63-4434-8022-DE32249BB163}" type="presOf" srcId="{B3AC2C0F-FE6C-4611-9245-6C270486402A}" destId="{8943EC0A-C3D8-40B9-9DD5-C741821AF335}" srcOrd="1" destOrd="2" presId="urn:microsoft.com/office/officeart/2005/8/layout/vList4"/>
    <dgm:cxn modelId="{43C63A71-FDE9-4265-85EE-B2B04018990C}" type="presOf" srcId="{876C6CAC-D02E-4012-B62E-794F7A93F187}" destId="{3FC7EC8A-19DF-4355-8C56-D03A4B217E51}" srcOrd="0" destOrd="3" presId="urn:microsoft.com/office/officeart/2005/8/layout/vList4"/>
    <dgm:cxn modelId="{AB5E93BA-86AB-441B-81E7-FD378B08CFA1}" srcId="{F46F1DD7-4B0D-4079-9150-C8D211B5C802}" destId="{33D55018-A8D7-4A87-A7EE-9CCD58ACAC8F}" srcOrd="0" destOrd="0" parTransId="{0E509D00-E07F-4F73-961F-F1497DE1BE76}" sibTransId="{2C5D52D7-83A1-4B39-BDDA-8D9732F493CD}"/>
    <dgm:cxn modelId="{260C113F-7727-4CF7-9A3E-F42784B3B107}" type="presOf" srcId="{6CA930B7-82B5-4487-888B-644FCAF6C91B}" destId="{3FC7EC8A-19DF-4355-8C56-D03A4B217E51}" srcOrd="0" destOrd="2" presId="urn:microsoft.com/office/officeart/2005/8/layout/vList4"/>
    <dgm:cxn modelId="{4D2DC9E4-D319-4401-831C-1B5CAF12A97A}" type="presOf" srcId="{33D55018-A8D7-4A87-A7EE-9CCD58ACAC8F}" destId="{1B4D7EF5-B058-4C46-BE96-8E3361D9981D}" srcOrd="0" destOrd="1" presId="urn:microsoft.com/office/officeart/2005/8/layout/vList4"/>
    <dgm:cxn modelId="{A9008C04-F7C3-41E0-A517-4924560B2972}" srcId="{060EC2A1-71AD-4558-B4A2-0F7851D796E7}" destId="{9D38DDAF-5450-4655-8CFD-5B0FE20E818F}" srcOrd="0" destOrd="0" parTransId="{77071E7D-2F5B-4358-BCE3-28461D7D724C}" sibTransId="{CA6A3221-473E-48DD-8FF8-4A58492E7D73}"/>
    <dgm:cxn modelId="{43DD0A8A-FDD1-499C-BD81-B25250655D3A}" srcId="{296422F8-DD0F-45EB-9F43-3BAF5E50981D}" destId="{F46F1DD7-4B0D-4079-9150-C8D211B5C802}" srcOrd="0" destOrd="0" parTransId="{C06E450B-2BBD-471B-8C70-76ABC9B1F382}" sibTransId="{22BE62E0-48CD-4C22-81A2-E418A78D90AF}"/>
    <dgm:cxn modelId="{62E36F3D-5E78-4473-8B69-5E52D940CB29}" type="presOf" srcId="{6CA930B7-82B5-4487-888B-644FCAF6C91B}" destId="{FDA592AC-E2F4-42FE-9E35-E219B063CB75}" srcOrd="1" destOrd="2" presId="urn:microsoft.com/office/officeart/2005/8/layout/vList4"/>
    <dgm:cxn modelId="{4693D009-4D28-4448-A994-70F5EADF4CD6}" type="presOf" srcId="{9D38DDAF-5450-4655-8CFD-5B0FE20E818F}" destId="{FDA592AC-E2F4-42FE-9E35-E219B063CB75}" srcOrd="1" destOrd="1" presId="urn:microsoft.com/office/officeart/2005/8/layout/vList4"/>
    <dgm:cxn modelId="{49E2D57C-7853-441C-8898-3DA71D8EC332}" type="presOf" srcId="{103A42DA-AB81-444C-8AEB-0E44714BFE94}" destId="{A94F2FDB-451D-46EF-8780-ED5750312FE7}" srcOrd="0" destOrd="5" presId="urn:microsoft.com/office/officeart/2005/8/layout/vList4"/>
    <dgm:cxn modelId="{95A99D1B-B0C4-40AD-A8A4-C7E227F6399F}" type="presOf" srcId="{9D38DDAF-5450-4655-8CFD-5B0FE20E818F}" destId="{3FC7EC8A-19DF-4355-8C56-D03A4B217E51}" srcOrd="0" destOrd="1" presId="urn:microsoft.com/office/officeart/2005/8/layout/vList4"/>
    <dgm:cxn modelId="{658D2890-15B4-4DC6-9026-2BA441E915A8}" type="presOf" srcId="{762CD3E9-6C16-4D25-9F3F-47C417EE191B}" destId="{A94F2FDB-451D-46EF-8780-ED5750312FE7}" srcOrd="0" destOrd="1" presId="urn:microsoft.com/office/officeart/2005/8/layout/vList4"/>
    <dgm:cxn modelId="{7059691C-A467-4FC5-B4C8-B45241347380}" type="presOf" srcId="{F46F1DD7-4B0D-4079-9150-C8D211B5C802}" destId="{8943EC0A-C3D8-40B9-9DD5-C741821AF335}" srcOrd="1" destOrd="0" presId="urn:microsoft.com/office/officeart/2005/8/layout/vList4"/>
    <dgm:cxn modelId="{91596D22-CA1D-42AE-8882-D4D981E1A252}" type="presOf" srcId="{7DD14CE2-27AF-473B-B193-8A46F2831F4C}" destId="{A94F2FDB-451D-46EF-8780-ED5750312FE7}" srcOrd="0" destOrd="3" presId="urn:microsoft.com/office/officeart/2005/8/layout/vList4"/>
    <dgm:cxn modelId="{AB62F152-58CF-4C10-A265-07F6D5739E40}" type="presOf" srcId="{1DD2246A-B2D9-4605-BE88-B6812B565CDE}" destId="{33A584F1-6B92-48F5-A17D-8611B9545ADE}" srcOrd="1" destOrd="4" presId="urn:microsoft.com/office/officeart/2005/8/layout/vList4"/>
    <dgm:cxn modelId="{29F10B3B-37FE-47C5-B1D6-3EEF1B510591}" srcId="{060EC2A1-71AD-4558-B4A2-0F7851D796E7}" destId="{6CA930B7-82B5-4487-888B-644FCAF6C91B}" srcOrd="1" destOrd="0" parTransId="{7065BF90-0ED0-4395-B974-F7D8533F6EDD}" sibTransId="{5BE58DC4-9CBB-4264-8A30-DC9D9045FB4E}"/>
    <dgm:cxn modelId="{57D52918-B9CE-40E6-A4FF-3A5F595B1E58}" srcId="{A0A38CD2-3A2D-47F0-AD7C-FBDE3106DCCD}" destId="{103A42DA-AB81-444C-8AEB-0E44714BFE94}" srcOrd="4" destOrd="0" parTransId="{89662DC3-1EEA-493A-B99E-D682BAF9370A}" sibTransId="{51553D4C-AD3C-43AB-96D1-5B35398D2450}"/>
    <dgm:cxn modelId="{7E86A411-6DF7-4C39-A999-A2861CA42ADF}" type="presParOf" srcId="{15E63D7B-103C-4E82-816B-B6ED5C70E951}" destId="{6C5143B6-3E2B-4551-A01A-6D632AA6CE5B}" srcOrd="0" destOrd="0" presId="urn:microsoft.com/office/officeart/2005/8/layout/vList4"/>
    <dgm:cxn modelId="{4BB40AF7-9595-47DC-A001-96A6F6C70DF4}" type="presParOf" srcId="{6C5143B6-3E2B-4551-A01A-6D632AA6CE5B}" destId="{1B4D7EF5-B058-4C46-BE96-8E3361D9981D}" srcOrd="0" destOrd="0" presId="urn:microsoft.com/office/officeart/2005/8/layout/vList4"/>
    <dgm:cxn modelId="{175BE52F-32B8-4724-9E63-A608781F613C}" type="presParOf" srcId="{6C5143B6-3E2B-4551-A01A-6D632AA6CE5B}" destId="{574C85AF-AFF4-4F43-884F-D9330E00F8B4}" srcOrd="1" destOrd="0" presId="urn:microsoft.com/office/officeart/2005/8/layout/vList4"/>
    <dgm:cxn modelId="{060DE36D-BC47-42F9-A47E-43B92B36C103}" type="presParOf" srcId="{6C5143B6-3E2B-4551-A01A-6D632AA6CE5B}" destId="{8943EC0A-C3D8-40B9-9DD5-C741821AF335}" srcOrd="2" destOrd="0" presId="urn:microsoft.com/office/officeart/2005/8/layout/vList4"/>
    <dgm:cxn modelId="{DC7755E4-E4F1-485B-A23A-E2CC69B7CF7A}" type="presParOf" srcId="{15E63D7B-103C-4E82-816B-B6ED5C70E951}" destId="{82B3CD9C-5A6B-4FBA-8EC0-C2CFE64B9483}" srcOrd="1" destOrd="0" presId="urn:microsoft.com/office/officeart/2005/8/layout/vList4"/>
    <dgm:cxn modelId="{882A1C40-EF5D-4CBA-B2D9-8B7955AB566F}" type="presParOf" srcId="{15E63D7B-103C-4E82-816B-B6ED5C70E951}" destId="{3C113A15-B4A3-467F-9C8E-5031BC404826}" srcOrd="2" destOrd="0" presId="urn:microsoft.com/office/officeart/2005/8/layout/vList4"/>
    <dgm:cxn modelId="{736A2D76-C3B5-403E-ADCE-685DB2DB057D}" type="presParOf" srcId="{3C113A15-B4A3-467F-9C8E-5031BC404826}" destId="{3FC7EC8A-19DF-4355-8C56-D03A4B217E51}" srcOrd="0" destOrd="0" presId="urn:microsoft.com/office/officeart/2005/8/layout/vList4"/>
    <dgm:cxn modelId="{3D1C68F3-5FFD-4A65-9FB2-4505393F407E}" type="presParOf" srcId="{3C113A15-B4A3-467F-9C8E-5031BC404826}" destId="{FD053A79-26EA-4E97-AAA9-832CFE861302}" srcOrd="1" destOrd="0" presId="urn:microsoft.com/office/officeart/2005/8/layout/vList4"/>
    <dgm:cxn modelId="{1CCC884A-8C35-4D7F-93B5-64224B0EE346}" type="presParOf" srcId="{3C113A15-B4A3-467F-9C8E-5031BC404826}" destId="{FDA592AC-E2F4-42FE-9E35-E219B063CB75}" srcOrd="2" destOrd="0" presId="urn:microsoft.com/office/officeart/2005/8/layout/vList4"/>
    <dgm:cxn modelId="{DFACE963-413F-40B2-83EA-1948E69D0546}" type="presParOf" srcId="{15E63D7B-103C-4E82-816B-B6ED5C70E951}" destId="{810C7DC7-5BFD-475A-B181-2CB718A55D5E}" srcOrd="3" destOrd="0" presId="urn:microsoft.com/office/officeart/2005/8/layout/vList4"/>
    <dgm:cxn modelId="{09D36BB9-3EDC-446C-B212-D78F6A7A8EA9}" type="presParOf" srcId="{15E63D7B-103C-4E82-816B-B6ED5C70E951}" destId="{267DFE0C-F579-4F7A-8D13-28FCD80BA030}" srcOrd="4" destOrd="0" presId="urn:microsoft.com/office/officeart/2005/8/layout/vList4"/>
    <dgm:cxn modelId="{2ECE3505-A167-42FF-BD9F-259895F407FB}" type="presParOf" srcId="{267DFE0C-F579-4F7A-8D13-28FCD80BA030}" destId="{A94F2FDB-451D-46EF-8780-ED5750312FE7}" srcOrd="0" destOrd="0" presId="urn:microsoft.com/office/officeart/2005/8/layout/vList4"/>
    <dgm:cxn modelId="{0134BCDD-1406-4D35-9D66-6606177E770E}" type="presParOf" srcId="{267DFE0C-F579-4F7A-8D13-28FCD80BA030}" destId="{A884A654-8058-48B1-A3FA-7D98C36300A5}" srcOrd="1" destOrd="0" presId="urn:microsoft.com/office/officeart/2005/8/layout/vList4"/>
    <dgm:cxn modelId="{AF0D81F7-5BFA-4C01-852C-FC96970F210F}" type="presParOf" srcId="{267DFE0C-F579-4F7A-8D13-28FCD80BA030}" destId="{33A584F1-6B92-48F5-A17D-8611B9545ADE}" srcOrd="2" destOrd="0" presId="urn:microsoft.com/office/officeart/2005/8/layout/vList4"/>
  </dgm:cxnLst>
  <dgm:bg/>
  <dgm:whole/>
</dgm:dataModel>
</file>

<file path=ppt/diagrams/data4.xml><?xml version="1.0" encoding="utf-8"?>
<dgm:dataModel xmlns:dgm="http://schemas.openxmlformats.org/drawingml/2006/diagram" xmlns:a="http://schemas.openxmlformats.org/drawingml/2006/main">
  <dgm:ptLst>
    <dgm:pt modelId="{5E862F88-ACC5-4B61-BF43-43DCC6D0361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5F4557B1-4F17-4DE0-81A6-523F8C45F05F}">
      <dgm:prSet phldrT="[Text]" custT="1"/>
      <dgm:spPr/>
      <dgm:t>
        <a:bodyPr/>
        <a:lstStyle/>
        <a:p>
          <a:r>
            <a:rPr lang="en-US" sz="2000" dirty="0" smtClean="0">
              <a:latin typeface="Times New Roman" pitchFamily="18" charset="0"/>
              <a:cs typeface="Times New Roman" pitchFamily="18" charset="0"/>
            </a:rPr>
            <a:t>NDVI</a:t>
          </a:r>
          <a:endParaRPr lang="en-US" sz="2000" dirty="0">
            <a:latin typeface="Times New Roman" pitchFamily="18" charset="0"/>
            <a:cs typeface="Times New Roman" pitchFamily="18" charset="0"/>
          </a:endParaRPr>
        </a:p>
      </dgm:t>
    </dgm:pt>
    <dgm:pt modelId="{95ED7F69-2A7F-48EE-9D5A-5C00B6C234E9}" type="parTrans" cxnId="{0A8B44B4-4A1F-4136-AB21-E92C0A8C4B09}">
      <dgm:prSet/>
      <dgm:spPr/>
      <dgm:t>
        <a:bodyPr/>
        <a:lstStyle/>
        <a:p>
          <a:endParaRPr lang="en-US"/>
        </a:p>
      </dgm:t>
    </dgm:pt>
    <dgm:pt modelId="{C0FB21BD-91BE-4376-B1D6-44F1BD141979}" type="sibTrans" cxnId="{0A8B44B4-4A1F-4136-AB21-E92C0A8C4B09}">
      <dgm:prSet/>
      <dgm:spPr/>
      <dgm:t>
        <a:bodyPr/>
        <a:lstStyle/>
        <a:p>
          <a:endParaRPr lang="en-US"/>
        </a:p>
      </dgm:t>
    </dgm:pt>
    <dgm:pt modelId="{5F0339FB-FBF9-49F3-8CC5-EE6DA1FC7544}">
      <dgm:prSet phldrT="[Text]" custT="1"/>
      <dgm:spPr/>
      <dgm:t>
        <a:bodyPr/>
        <a:lstStyle/>
        <a:p>
          <a:r>
            <a:rPr lang="en-US" sz="2000" dirty="0" smtClean="0">
              <a:latin typeface="Times New Roman" pitchFamily="18" charset="0"/>
              <a:cs typeface="Times New Roman" pitchFamily="18" charset="0"/>
            </a:rPr>
            <a:t>used to generate images displaying greenness (relative biomass). </a:t>
          </a:r>
          <a:endParaRPr lang="en-US" sz="2000" dirty="0">
            <a:latin typeface="Times New Roman" pitchFamily="18" charset="0"/>
            <a:cs typeface="Times New Roman" pitchFamily="18" charset="0"/>
          </a:endParaRPr>
        </a:p>
      </dgm:t>
    </dgm:pt>
    <dgm:pt modelId="{A8A5D5D8-FDE3-4695-894E-226688812C06}" type="parTrans" cxnId="{764942DE-A7AF-4817-8963-7DB033EB037F}">
      <dgm:prSet/>
      <dgm:spPr/>
      <dgm:t>
        <a:bodyPr/>
        <a:lstStyle/>
        <a:p>
          <a:endParaRPr lang="en-US"/>
        </a:p>
      </dgm:t>
    </dgm:pt>
    <dgm:pt modelId="{5E1E2EAE-454B-4EAC-9AF8-535ACF27BF36}" type="sibTrans" cxnId="{764942DE-A7AF-4817-8963-7DB033EB037F}">
      <dgm:prSet/>
      <dgm:spPr/>
      <dgm:t>
        <a:bodyPr/>
        <a:lstStyle/>
        <a:p>
          <a:endParaRPr lang="en-US"/>
        </a:p>
      </dgm:t>
    </dgm:pt>
    <dgm:pt modelId="{23F0333E-38C1-4D72-A681-475695CDED38}">
      <dgm:prSet phldrT="[Text]" custT="1"/>
      <dgm:spPr/>
      <dgm:t>
        <a:bodyPr/>
        <a:lstStyle/>
        <a:p>
          <a:r>
            <a:rPr lang="en-US" sz="2000" dirty="0" smtClean="0">
              <a:latin typeface="Times New Roman" pitchFamily="18" charset="0"/>
              <a:cs typeface="Times New Roman" pitchFamily="18" charset="0"/>
            </a:rPr>
            <a:t>Index took advantage of the contrast of the characteristics of two bands—the chlorophyll pigment absorptions in the red band and the high reflectivity of plant materials in the near-infrared (NIR) band</a:t>
          </a:r>
          <a:r>
            <a:rPr lang="en-US" sz="1700" dirty="0" smtClean="0"/>
            <a:t>. </a:t>
          </a:r>
          <a:endParaRPr lang="en-US" sz="1700" dirty="0"/>
        </a:p>
      </dgm:t>
    </dgm:pt>
    <dgm:pt modelId="{53A618E1-0C1F-4AED-B11D-61FE0E2FB57D}" type="parTrans" cxnId="{08ECD84D-5E73-4C20-853E-B4D6C664EF27}">
      <dgm:prSet/>
      <dgm:spPr/>
      <dgm:t>
        <a:bodyPr/>
        <a:lstStyle/>
        <a:p>
          <a:endParaRPr lang="en-US"/>
        </a:p>
      </dgm:t>
    </dgm:pt>
    <dgm:pt modelId="{7A7D126B-01F8-4177-B482-DDED26300106}" type="sibTrans" cxnId="{08ECD84D-5E73-4C20-853E-B4D6C664EF27}">
      <dgm:prSet/>
      <dgm:spPr/>
      <dgm:t>
        <a:bodyPr/>
        <a:lstStyle/>
        <a:p>
          <a:endParaRPr lang="en-US"/>
        </a:p>
      </dgm:t>
    </dgm:pt>
    <dgm:pt modelId="{2FAB7097-1784-4505-975A-6F61940F19CD}">
      <dgm:prSet phldrT="[Text]"/>
      <dgm:spPr/>
      <dgm:t>
        <a:bodyPr/>
        <a:lstStyle/>
        <a:p>
          <a:r>
            <a:rPr lang="en-US" sz="1900" dirty="0" smtClean="0"/>
            <a:t>NDVI</a:t>
          </a:r>
          <a:endParaRPr lang="en-US" sz="1900" dirty="0"/>
        </a:p>
      </dgm:t>
    </dgm:pt>
    <dgm:pt modelId="{AA0BC37A-1F2F-46D0-B32F-EB4A395A53A1}" type="parTrans" cxnId="{17964059-C33C-4324-9C6F-8BB22CBB9372}">
      <dgm:prSet/>
      <dgm:spPr/>
      <dgm:t>
        <a:bodyPr/>
        <a:lstStyle/>
        <a:p>
          <a:endParaRPr lang="en-US"/>
        </a:p>
      </dgm:t>
    </dgm:pt>
    <dgm:pt modelId="{481CE6E2-64FF-49D9-BE5B-287497556853}" type="sibTrans" cxnId="{17964059-C33C-4324-9C6F-8BB22CBB9372}">
      <dgm:prSet/>
      <dgm:spPr/>
      <dgm:t>
        <a:bodyPr/>
        <a:lstStyle/>
        <a:p>
          <a:endParaRPr lang="en-US"/>
        </a:p>
      </dgm:t>
    </dgm:pt>
    <dgm:pt modelId="{2C5D43F9-8DC8-474D-97D7-65441DC51B2C}">
      <dgm:prSet phldrT="[Text]" custT="1"/>
      <dgm:spPr/>
      <dgm:t>
        <a:bodyPr/>
        <a:lstStyle/>
        <a:p>
          <a:r>
            <a:rPr lang="en-US" sz="2000" dirty="0" smtClean="0">
              <a:latin typeface="Times New Roman" pitchFamily="18" charset="0"/>
              <a:cs typeface="Times New Roman" pitchFamily="18" charset="0"/>
            </a:rPr>
            <a:t>The LANDSAT satellite was used to measure the intensity of the reflection from the Earth's surface in both these wavelength ranges</a:t>
          </a:r>
          <a:r>
            <a:rPr lang="en-US" sz="1500" dirty="0" smtClean="0"/>
            <a:t>. </a:t>
          </a:r>
          <a:endParaRPr lang="en-US" sz="1500" dirty="0"/>
        </a:p>
      </dgm:t>
    </dgm:pt>
    <dgm:pt modelId="{F7666CB8-E542-4F80-AD26-00BAD0BBC8CD}" type="parTrans" cxnId="{E60669FD-04A4-425D-AFC5-7D578C0A8650}">
      <dgm:prSet/>
      <dgm:spPr/>
      <dgm:t>
        <a:bodyPr/>
        <a:lstStyle/>
        <a:p>
          <a:endParaRPr lang="en-US"/>
        </a:p>
      </dgm:t>
    </dgm:pt>
    <dgm:pt modelId="{089E4751-528F-47DE-B68E-A61A24C44D84}" type="sibTrans" cxnId="{E60669FD-04A4-425D-AFC5-7D578C0A8650}">
      <dgm:prSet/>
      <dgm:spPr/>
      <dgm:t>
        <a:bodyPr/>
        <a:lstStyle/>
        <a:p>
          <a:endParaRPr lang="en-US"/>
        </a:p>
      </dgm:t>
    </dgm:pt>
    <dgm:pt modelId="{008A5502-3512-4808-B711-F9A1A7876A2B}">
      <dgm:prSet phldrT="[Text]" custT="1"/>
      <dgm:spPr/>
      <dgm:t>
        <a:bodyPr/>
        <a:lstStyle/>
        <a:p>
          <a:r>
            <a:rPr lang="en-US" sz="2000" dirty="0" smtClean="0">
              <a:latin typeface="Times New Roman" pitchFamily="18" charset="0"/>
              <a:cs typeface="Times New Roman" pitchFamily="18" charset="0"/>
            </a:rPr>
            <a:t>NDVI</a:t>
          </a:r>
          <a:endParaRPr lang="en-US" sz="2000" dirty="0">
            <a:latin typeface="Times New Roman" pitchFamily="18" charset="0"/>
            <a:cs typeface="Times New Roman" pitchFamily="18" charset="0"/>
          </a:endParaRPr>
        </a:p>
      </dgm:t>
    </dgm:pt>
    <dgm:pt modelId="{627AED1C-C1E5-4A1D-8C40-D863F857D07C}" type="parTrans" cxnId="{CB604545-C983-44CB-8275-722199D79054}">
      <dgm:prSet/>
      <dgm:spPr/>
      <dgm:t>
        <a:bodyPr/>
        <a:lstStyle/>
        <a:p>
          <a:endParaRPr lang="en-US"/>
        </a:p>
      </dgm:t>
    </dgm:pt>
    <dgm:pt modelId="{1870B103-B0DE-4431-A8ED-5984F5A0D82F}" type="sibTrans" cxnId="{CB604545-C983-44CB-8275-722199D79054}">
      <dgm:prSet/>
      <dgm:spPr/>
      <dgm:t>
        <a:bodyPr/>
        <a:lstStyle/>
        <a:p>
          <a:endParaRPr lang="en-US"/>
        </a:p>
      </dgm:t>
    </dgm:pt>
    <dgm:pt modelId="{8A8ADC3D-EF63-412F-AAE4-AED0CCAC3D0B}">
      <dgm:prSet phldrT="[Text]" custT="1"/>
      <dgm:spPr/>
      <dgm:t>
        <a:bodyPr/>
        <a:lstStyle/>
        <a:p>
          <a:r>
            <a:rPr lang="en-US" sz="2000" dirty="0" smtClean="0">
              <a:latin typeface="Times New Roman" pitchFamily="18" charset="0"/>
              <a:cs typeface="Times New Roman" pitchFamily="18" charset="0"/>
            </a:rPr>
            <a:t>Differential reflection in the red (R) and infrared (IR) bands monitored the density and intensity of green veg. growth using the spectral reflectivity of solar radiation</a:t>
          </a:r>
          <a:r>
            <a:rPr lang="en-US" sz="1700" dirty="0" smtClean="0"/>
            <a:t>. </a:t>
          </a:r>
          <a:endParaRPr lang="en-US" sz="1700" dirty="0"/>
        </a:p>
      </dgm:t>
    </dgm:pt>
    <dgm:pt modelId="{FC6FF152-961F-4385-8590-8403212EDE25}" type="parTrans" cxnId="{BB5C1B99-2446-4483-9958-698FE08C056D}">
      <dgm:prSet/>
      <dgm:spPr/>
      <dgm:t>
        <a:bodyPr/>
        <a:lstStyle/>
        <a:p>
          <a:endParaRPr lang="en-US"/>
        </a:p>
      </dgm:t>
    </dgm:pt>
    <dgm:pt modelId="{7FB0AE60-B9D2-466B-93D8-25C65EA34757}" type="sibTrans" cxnId="{BB5C1B99-2446-4483-9958-698FE08C056D}">
      <dgm:prSet/>
      <dgm:spPr/>
      <dgm:t>
        <a:bodyPr/>
        <a:lstStyle/>
        <a:p>
          <a:endParaRPr lang="en-US"/>
        </a:p>
      </dgm:t>
    </dgm:pt>
    <dgm:pt modelId="{8E32DF03-AEC1-4645-A625-DE72C9620126}">
      <dgm:prSet/>
      <dgm:spPr/>
      <dgm:t>
        <a:bodyPr/>
        <a:lstStyle/>
        <a:p>
          <a:endParaRPr lang="en-US" sz="1700" dirty="0"/>
        </a:p>
      </dgm:t>
    </dgm:pt>
    <dgm:pt modelId="{FB0C3BE8-A7BE-4AF1-8FB2-12B3328789BA}" type="parTrans" cxnId="{D466A210-2069-418B-8961-6C84A6F39BB5}">
      <dgm:prSet/>
      <dgm:spPr/>
      <dgm:t>
        <a:bodyPr/>
        <a:lstStyle/>
        <a:p>
          <a:endParaRPr lang="en-US"/>
        </a:p>
      </dgm:t>
    </dgm:pt>
    <dgm:pt modelId="{F0EBA44C-6B8C-4385-8E5D-73FDA839883A}" type="sibTrans" cxnId="{D466A210-2069-418B-8961-6C84A6F39BB5}">
      <dgm:prSet/>
      <dgm:spPr/>
      <dgm:t>
        <a:bodyPr/>
        <a:lstStyle/>
        <a:p>
          <a:endParaRPr lang="en-US"/>
        </a:p>
      </dgm:t>
    </dgm:pt>
    <dgm:pt modelId="{A86D41EC-0247-48E8-BD81-E244C1FC3146}" type="pres">
      <dgm:prSet presAssocID="{5E862F88-ACC5-4B61-BF43-43DCC6D03617}" presName="Name0" presStyleCnt="0">
        <dgm:presLayoutVars>
          <dgm:dir/>
          <dgm:resizeHandles val="exact"/>
        </dgm:presLayoutVars>
      </dgm:prSet>
      <dgm:spPr/>
      <dgm:t>
        <a:bodyPr/>
        <a:lstStyle/>
        <a:p>
          <a:endParaRPr lang="en-US"/>
        </a:p>
      </dgm:t>
    </dgm:pt>
    <dgm:pt modelId="{1F016143-4B61-4B9D-B82D-52FE60359D99}" type="pres">
      <dgm:prSet presAssocID="{5F4557B1-4F17-4DE0-81A6-523F8C45F05F}" presName="node" presStyleLbl="node1" presStyleIdx="0" presStyleCnt="3" custScaleX="167082">
        <dgm:presLayoutVars>
          <dgm:bulletEnabled val="1"/>
        </dgm:presLayoutVars>
      </dgm:prSet>
      <dgm:spPr/>
      <dgm:t>
        <a:bodyPr/>
        <a:lstStyle/>
        <a:p>
          <a:endParaRPr lang="en-US"/>
        </a:p>
      </dgm:t>
    </dgm:pt>
    <dgm:pt modelId="{550EA4D3-7BDB-48E6-A9D5-6FC171565497}" type="pres">
      <dgm:prSet presAssocID="{C0FB21BD-91BE-4376-B1D6-44F1BD141979}" presName="sibTrans" presStyleCnt="0"/>
      <dgm:spPr/>
    </dgm:pt>
    <dgm:pt modelId="{AD8B8288-368F-453E-9803-341A41DC8CE3}" type="pres">
      <dgm:prSet presAssocID="{2FAB7097-1784-4505-975A-6F61940F19CD}" presName="node" presStyleLbl="node1" presStyleIdx="1" presStyleCnt="3" custScaleX="118458" custLinFactNeighborX="-46479">
        <dgm:presLayoutVars>
          <dgm:bulletEnabled val="1"/>
        </dgm:presLayoutVars>
      </dgm:prSet>
      <dgm:spPr/>
      <dgm:t>
        <a:bodyPr/>
        <a:lstStyle/>
        <a:p>
          <a:endParaRPr lang="en-US"/>
        </a:p>
      </dgm:t>
    </dgm:pt>
    <dgm:pt modelId="{FF1E0AC6-9122-45D7-8169-62B0A0518428}" type="pres">
      <dgm:prSet presAssocID="{481CE6E2-64FF-49D9-BE5B-287497556853}" presName="sibTrans" presStyleCnt="0"/>
      <dgm:spPr/>
    </dgm:pt>
    <dgm:pt modelId="{1A9B0FB3-4ADE-4154-A1DC-7D8ADA9C5A76}" type="pres">
      <dgm:prSet presAssocID="{008A5502-3512-4808-B711-F9A1A7876A2B}" presName="node" presStyleLbl="node1" presStyleIdx="2" presStyleCnt="3" custScaleX="131335" custLinFactNeighborX="-990" custLinFactNeighborY="5556">
        <dgm:presLayoutVars>
          <dgm:bulletEnabled val="1"/>
        </dgm:presLayoutVars>
      </dgm:prSet>
      <dgm:spPr/>
      <dgm:t>
        <a:bodyPr/>
        <a:lstStyle/>
        <a:p>
          <a:endParaRPr lang="en-US"/>
        </a:p>
      </dgm:t>
    </dgm:pt>
  </dgm:ptLst>
  <dgm:cxnLst>
    <dgm:cxn modelId="{3B5238C0-EF47-439B-A387-7B57A0EC7AB3}" type="presOf" srcId="{8E32DF03-AEC1-4645-A625-DE72C9620126}" destId="{1F016143-4B61-4B9D-B82D-52FE60359D99}" srcOrd="0" destOrd="3" presId="urn:microsoft.com/office/officeart/2005/8/layout/hList6"/>
    <dgm:cxn modelId="{E60669FD-04A4-425D-AFC5-7D578C0A8650}" srcId="{2FAB7097-1784-4505-975A-6F61940F19CD}" destId="{2C5D43F9-8DC8-474D-97D7-65441DC51B2C}" srcOrd="0" destOrd="0" parTransId="{F7666CB8-E542-4F80-AD26-00BAD0BBC8CD}" sibTransId="{089E4751-528F-47DE-B68E-A61A24C44D84}"/>
    <dgm:cxn modelId="{EC571255-F2BC-48FC-90D5-8B09C58D25AF}" type="presOf" srcId="{5F0339FB-FBF9-49F3-8CC5-EE6DA1FC7544}" destId="{1F016143-4B61-4B9D-B82D-52FE60359D99}" srcOrd="0" destOrd="1" presId="urn:microsoft.com/office/officeart/2005/8/layout/hList6"/>
    <dgm:cxn modelId="{08ECD84D-5E73-4C20-853E-B4D6C664EF27}" srcId="{5F4557B1-4F17-4DE0-81A6-523F8C45F05F}" destId="{23F0333E-38C1-4D72-A681-475695CDED38}" srcOrd="1" destOrd="0" parTransId="{53A618E1-0C1F-4AED-B11D-61FE0E2FB57D}" sibTransId="{7A7D126B-01F8-4177-B482-DDED26300106}"/>
    <dgm:cxn modelId="{E3A1A2E0-FE58-4DB6-A779-82BF9152E856}" type="presOf" srcId="{8A8ADC3D-EF63-412F-AAE4-AED0CCAC3D0B}" destId="{1A9B0FB3-4ADE-4154-A1DC-7D8ADA9C5A76}" srcOrd="0" destOrd="1" presId="urn:microsoft.com/office/officeart/2005/8/layout/hList6"/>
    <dgm:cxn modelId="{757E21AA-09CF-4B71-8198-423D5E85F3FF}" type="presOf" srcId="{2C5D43F9-8DC8-474D-97D7-65441DC51B2C}" destId="{AD8B8288-368F-453E-9803-341A41DC8CE3}" srcOrd="0" destOrd="1" presId="urn:microsoft.com/office/officeart/2005/8/layout/hList6"/>
    <dgm:cxn modelId="{764942DE-A7AF-4817-8963-7DB033EB037F}" srcId="{5F4557B1-4F17-4DE0-81A6-523F8C45F05F}" destId="{5F0339FB-FBF9-49F3-8CC5-EE6DA1FC7544}" srcOrd="0" destOrd="0" parTransId="{A8A5D5D8-FDE3-4695-894E-226688812C06}" sibTransId="{5E1E2EAE-454B-4EAC-9AF8-535ACF27BF36}"/>
    <dgm:cxn modelId="{94480B74-EDF5-4D23-93D0-3A410DEE122C}" type="presOf" srcId="{5E862F88-ACC5-4B61-BF43-43DCC6D03617}" destId="{A86D41EC-0247-48E8-BD81-E244C1FC3146}" srcOrd="0" destOrd="0" presId="urn:microsoft.com/office/officeart/2005/8/layout/hList6"/>
    <dgm:cxn modelId="{B4B885E2-37FE-4532-8834-67BC69D73EAB}" type="presOf" srcId="{008A5502-3512-4808-B711-F9A1A7876A2B}" destId="{1A9B0FB3-4ADE-4154-A1DC-7D8ADA9C5A76}" srcOrd="0" destOrd="0" presId="urn:microsoft.com/office/officeart/2005/8/layout/hList6"/>
    <dgm:cxn modelId="{5C21EC12-3A9B-4EB3-8A71-BBFF16373C09}" type="presOf" srcId="{2FAB7097-1784-4505-975A-6F61940F19CD}" destId="{AD8B8288-368F-453E-9803-341A41DC8CE3}" srcOrd="0" destOrd="0" presId="urn:microsoft.com/office/officeart/2005/8/layout/hList6"/>
    <dgm:cxn modelId="{7A272421-D1AF-44E4-892B-4ACEC5C4B7DE}" type="presOf" srcId="{5F4557B1-4F17-4DE0-81A6-523F8C45F05F}" destId="{1F016143-4B61-4B9D-B82D-52FE60359D99}" srcOrd="0" destOrd="0" presId="urn:microsoft.com/office/officeart/2005/8/layout/hList6"/>
    <dgm:cxn modelId="{D466A210-2069-418B-8961-6C84A6F39BB5}" srcId="{5F4557B1-4F17-4DE0-81A6-523F8C45F05F}" destId="{8E32DF03-AEC1-4645-A625-DE72C9620126}" srcOrd="2" destOrd="0" parTransId="{FB0C3BE8-A7BE-4AF1-8FB2-12B3328789BA}" sibTransId="{F0EBA44C-6B8C-4385-8E5D-73FDA839883A}"/>
    <dgm:cxn modelId="{BB5C1B99-2446-4483-9958-698FE08C056D}" srcId="{008A5502-3512-4808-B711-F9A1A7876A2B}" destId="{8A8ADC3D-EF63-412F-AAE4-AED0CCAC3D0B}" srcOrd="0" destOrd="0" parTransId="{FC6FF152-961F-4385-8590-8403212EDE25}" sibTransId="{7FB0AE60-B9D2-466B-93D8-25C65EA34757}"/>
    <dgm:cxn modelId="{0A8B44B4-4A1F-4136-AB21-E92C0A8C4B09}" srcId="{5E862F88-ACC5-4B61-BF43-43DCC6D03617}" destId="{5F4557B1-4F17-4DE0-81A6-523F8C45F05F}" srcOrd="0" destOrd="0" parTransId="{95ED7F69-2A7F-48EE-9D5A-5C00B6C234E9}" sibTransId="{C0FB21BD-91BE-4376-B1D6-44F1BD141979}"/>
    <dgm:cxn modelId="{CB604545-C983-44CB-8275-722199D79054}" srcId="{5E862F88-ACC5-4B61-BF43-43DCC6D03617}" destId="{008A5502-3512-4808-B711-F9A1A7876A2B}" srcOrd="2" destOrd="0" parTransId="{627AED1C-C1E5-4A1D-8C40-D863F857D07C}" sibTransId="{1870B103-B0DE-4431-A8ED-5984F5A0D82F}"/>
    <dgm:cxn modelId="{40048165-4C49-445E-BB3A-B5A38A9AB52D}" type="presOf" srcId="{23F0333E-38C1-4D72-A681-475695CDED38}" destId="{1F016143-4B61-4B9D-B82D-52FE60359D99}" srcOrd="0" destOrd="2" presId="urn:microsoft.com/office/officeart/2005/8/layout/hList6"/>
    <dgm:cxn modelId="{17964059-C33C-4324-9C6F-8BB22CBB9372}" srcId="{5E862F88-ACC5-4B61-BF43-43DCC6D03617}" destId="{2FAB7097-1784-4505-975A-6F61940F19CD}" srcOrd="1" destOrd="0" parTransId="{AA0BC37A-1F2F-46D0-B32F-EB4A395A53A1}" sibTransId="{481CE6E2-64FF-49D9-BE5B-287497556853}"/>
    <dgm:cxn modelId="{D2F630C6-D5AF-470E-8A00-F877CC25FA46}" type="presParOf" srcId="{A86D41EC-0247-48E8-BD81-E244C1FC3146}" destId="{1F016143-4B61-4B9D-B82D-52FE60359D99}" srcOrd="0" destOrd="0" presId="urn:microsoft.com/office/officeart/2005/8/layout/hList6"/>
    <dgm:cxn modelId="{429F5476-5A30-4CA6-BB18-841C16628E41}" type="presParOf" srcId="{A86D41EC-0247-48E8-BD81-E244C1FC3146}" destId="{550EA4D3-7BDB-48E6-A9D5-6FC171565497}" srcOrd="1" destOrd="0" presId="urn:microsoft.com/office/officeart/2005/8/layout/hList6"/>
    <dgm:cxn modelId="{46833D23-70B4-4A0A-A99A-54C2349B3F58}" type="presParOf" srcId="{A86D41EC-0247-48E8-BD81-E244C1FC3146}" destId="{AD8B8288-368F-453E-9803-341A41DC8CE3}" srcOrd="2" destOrd="0" presId="urn:microsoft.com/office/officeart/2005/8/layout/hList6"/>
    <dgm:cxn modelId="{FB2207EC-2B4E-408B-B508-464FC87148FE}" type="presParOf" srcId="{A86D41EC-0247-48E8-BD81-E244C1FC3146}" destId="{FF1E0AC6-9122-45D7-8169-62B0A0518428}" srcOrd="3" destOrd="0" presId="urn:microsoft.com/office/officeart/2005/8/layout/hList6"/>
    <dgm:cxn modelId="{CBF9372E-E33A-4AB4-BA63-C538DA273585}" type="presParOf" srcId="{A86D41EC-0247-48E8-BD81-E244C1FC3146}" destId="{1A9B0FB3-4ADE-4154-A1DC-7D8ADA9C5A76}" srcOrd="4" destOrd="0" presId="urn:microsoft.com/office/officeart/2005/8/layout/hList6"/>
  </dgm:cxnLst>
  <dgm:bg/>
  <dgm:whole/>
</dgm:dataModel>
</file>

<file path=ppt/diagrams/data5.xml><?xml version="1.0" encoding="utf-8"?>
<dgm:dataModel xmlns:dgm="http://schemas.openxmlformats.org/drawingml/2006/diagram" xmlns:a="http://schemas.openxmlformats.org/drawingml/2006/main">
  <dgm:ptLst>
    <dgm:pt modelId="{F34DDBA1-F3F5-47AB-8A4C-99E1D49C3CC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9872EB2-6C5A-4274-BA50-072CB9EDF188}">
      <dgm:prSet phldrT="[Text]" custT="1"/>
      <dgm:spPr/>
      <dgm:t>
        <a:bodyPr/>
        <a:lstStyle/>
        <a:p>
          <a:r>
            <a:rPr lang="en-US" sz="2000" dirty="0" smtClean="0">
              <a:latin typeface="Times New Roman" pitchFamily="18" charset="0"/>
              <a:cs typeface="Times New Roman" pitchFamily="18" charset="0"/>
            </a:rPr>
            <a:t>SOIL TESTING</a:t>
          </a:r>
          <a:endParaRPr lang="en-US" sz="2000" dirty="0">
            <a:latin typeface="Times New Roman" pitchFamily="18" charset="0"/>
            <a:cs typeface="Times New Roman" pitchFamily="18" charset="0"/>
          </a:endParaRPr>
        </a:p>
      </dgm:t>
    </dgm:pt>
    <dgm:pt modelId="{FD484005-4ACC-4C05-98A7-610DFB8AE8DB}" type="parTrans" cxnId="{8FAD1C40-A336-4BEC-A971-668B7EF80F71}">
      <dgm:prSet/>
      <dgm:spPr/>
      <dgm:t>
        <a:bodyPr/>
        <a:lstStyle/>
        <a:p>
          <a:endParaRPr lang="en-US"/>
        </a:p>
      </dgm:t>
    </dgm:pt>
    <dgm:pt modelId="{BCB16588-BD17-4705-8B69-85EE3E58184E}" type="sibTrans" cxnId="{8FAD1C40-A336-4BEC-A971-668B7EF80F71}">
      <dgm:prSet/>
      <dgm:spPr/>
      <dgm:t>
        <a:bodyPr/>
        <a:lstStyle/>
        <a:p>
          <a:endParaRPr lang="en-US"/>
        </a:p>
      </dgm:t>
    </dgm:pt>
    <dgm:pt modelId="{33450BD6-40F0-4B6A-84B9-587F5586A5CB}">
      <dgm:prSet phldrT="[Text]" custT="1"/>
      <dgm:spPr/>
      <dgm:t>
        <a:bodyPr/>
        <a:lstStyle/>
        <a:p>
          <a:r>
            <a:rPr lang="en-US" sz="2000" dirty="0" smtClean="0">
              <a:latin typeface="Times New Roman" pitchFamily="18" charset="0"/>
              <a:cs typeface="Times New Roman" pitchFamily="18" charset="0"/>
            </a:rPr>
            <a:t>Soil samples were collected at a depth of 0-30 cm from every home visited during the survey</a:t>
          </a:r>
          <a:endParaRPr lang="en-US" sz="2000" dirty="0">
            <a:latin typeface="Times New Roman" pitchFamily="18" charset="0"/>
            <a:cs typeface="Times New Roman" pitchFamily="18" charset="0"/>
          </a:endParaRPr>
        </a:p>
      </dgm:t>
    </dgm:pt>
    <dgm:pt modelId="{17EEEF5D-F96E-4FCD-AA13-16950F6B1BD1}" type="parTrans" cxnId="{9DFE91CA-AB6E-4FB3-8E00-40939BD775D0}">
      <dgm:prSet/>
      <dgm:spPr/>
      <dgm:t>
        <a:bodyPr/>
        <a:lstStyle/>
        <a:p>
          <a:endParaRPr lang="en-US"/>
        </a:p>
      </dgm:t>
    </dgm:pt>
    <dgm:pt modelId="{CCE51A78-F672-4309-BA7F-15EC7FC00FDE}" type="sibTrans" cxnId="{9DFE91CA-AB6E-4FB3-8E00-40939BD775D0}">
      <dgm:prSet/>
      <dgm:spPr/>
      <dgm:t>
        <a:bodyPr/>
        <a:lstStyle/>
        <a:p>
          <a:endParaRPr lang="en-US"/>
        </a:p>
      </dgm:t>
    </dgm:pt>
    <dgm:pt modelId="{BAD3D5AA-51D8-4FC6-A63E-C3960759AE27}">
      <dgm:prSet phldrT="[Text]" custT="1"/>
      <dgm:spPr/>
      <dgm:t>
        <a:bodyPr/>
        <a:lstStyle/>
        <a:p>
          <a:r>
            <a:rPr lang="en-US" sz="2000" dirty="0" smtClean="0">
              <a:latin typeface="Times New Roman" pitchFamily="18" charset="0"/>
              <a:cs typeface="Times New Roman" pitchFamily="18" charset="0"/>
            </a:rPr>
            <a:t>SOIL TESTING</a:t>
          </a:r>
          <a:endParaRPr lang="en-US" sz="2000" dirty="0">
            <a:latin typeface="Times New Roman" pitchFamily="18" charset="0"/>
            <a:cs typeface="Times New Roman" pitchFamily="18" charset="0"/>
          </a:endParaRPr>
        </a:p>
      </dgm:t>
    </dgm:pt>
    <dgm:pt modelId="{4FB7E7C6-127C-43B4-8597-BF093A8E4808}" type="parTrans" cxnId="{63CF1BC9-EE8B-4E1F-8678-AB59D843D2DD}">
      <dgm:prSet/>
      <dgm:spPr/>
      <dgm:t>
        <a:bodyPr/>
        <a:lstStyle/>
        <a:p>
          <a:endParaRPr lang="en-US"/>
        </a:p>
      </dgm:t>
    </dgm:pt>
    <dgm:pt modelId="{BC4F5CFD-858E-4071-8FA6-BBC5728B791A}" type="sibTrans" cxnId="{63CF1BC9-EE8B-4E1F-8678-AB59D843D2DD}">
      <dgm:prSet/>
      <dgm:spPr/>
      <dgm:t>
        <a:bodyPr/>
        <a:lstStyle/>
        <a:p>
          <a:endParaRPr lang="en-US"/>
        </a:p>
      </dgm:t>
    </dgm:pt>
    <dgm:pt modelId="{4F1C311E-45FF-4627-9E46-29D86CEA6B9C}">
      <dgm:prSet phldrT="[Text]" custT="1"/>
      <dgm:spPr/>
      <dgm:t>
        <a:bodyPr/>
        <a:lstStyle/>
        <a:p>
          <a:r>
            <a:rPr lang="en-US" sz="2000" dirty="0" smtClean="0">
              <a:latin typeface="Times New Roman" pitchFamily="18" charset="0"/>
              <a:cs typeface="Times New Roman" pitchFamily="18" charset="0"/>
            </a:rPr>
            <a:t>The soil samples collected were air-dried and passed through a 2 mm sieve </a:t>
          </a:r>
          <a:endParaRPr lang="en-US" sz="2000" dirty="0">
            <a:latin typeface="Times New Roman" pitchFamily="18" charset="0"/>
            <a:cs typeface="Times New Roman" pitchFamily="18" charset="0"/>
          </a:endParaRPr>
        </a:p>
      </dgm:t>
    </dgm:pt>
    <dgm:pt modelId="{44303BFF-9058-44E6-954B-1357FCAA378B}" type="parTrans" cxnId="{955FD875-15BA-4BD9-A191-34D232FD4CB9}">
      <dgm:prSet/>
      <dgm:spPr/>
      <dgm:t>
        <a:bodyPr/>
        <a:lstStyle/>
        <a:p>
          <a:endParaRPr lang="en-US"/>
        </a:p>
      </dgm:t>
    </dgm:pt>
    <dgm:pt modelId="{BC82ADA1-165F-4BD8-9D69-DF67046AA99E}" type="sibTrans" cxnId="{955FD875-15BA-4BD9-A191-34D232FD4CB9}">
      <dgm:prSet/>
      <dgm:spPr/>
      <dgm:t>
        <a:bodyPr/>
        <a:lstStyle/>
        <a:p>
          <a:endParaRPr lang="en-US"/>
        </a:p>
      </dgm:t>
    </dgm:pt>
    <dgm:pt modelId="{2041CF49-FDE3-43A7-9FC8-CC3D02FE84F9}">
      <dgm:prSet phldrT="[Text]" custT="1"/>
      <dgm:spPr/>
      <dgm:t>
        <a:bodyPr/>
        <a:lstStyle/>
        <a:p>
          <a:r>
            <a:rPr lang="en-US" sz="2000" dirty="0" smtClean="0">
              <a:latin typeface="Times New Roman" pitchFamily="18" charset="0"/>
              <a:cs typeface="Times New Roman" pitchFamily="18" charset="0"/>
            </a:rPr>
            <a:t>SOIL TESTING</a:t>
          </a:r>
          <a:endParaRPr lang="en-US" sz="2000" dirty="0">
            <a:latin typeface="Times New Roman" pitchFamily="18" charset="0"/>
            <a:cs typeface="Times New Roman" pitchFamily="18" charset="0"/>
          </a:endParaRPr>
        </a:p>
      </dgm:t>
    </dgm:pt>
    <dgm:pt modelId="{43BCA3AF-9680-40FB-878F-FED847801B63}" type="parTrans" cxnId="{272AD6B0-7908-4BE5-9C05-AF3C9987B0A1}">
      <dgm:prSet/>
      <dgm:spPr/>
      <dgm:t>
        <a:bodyPr/>
        <a:lstStyle/>
        <a:p>
          <a:endParaRPr lang="en-US"/>
        </a:p>
      </dgm:t>
    </dgm:pt>
    <dgm:pt modelId="{BB55DCCD-B052-45DB-987B-C740B0D1266A}" type="sibTrans" cxnId="{272AD6B0-7908-4BE5-9C05-AF3C9987B0A1}">
      <dgm:prSet/>
      <dgm:spPr/>
      <dgm:t>
        <a:bodyPr/>
        <a:lstStyle/>
        <a:p>
          <a:endParaRPr lang="en-US"/>
        </a:p>
      </dgm:t>
    </dgm:pt>
    <dgm:pt modelId="{13F6857E-1177-4D32-A398-9FC7EE5771B1}">
      <dgm:prSet phldrT="[Text]" custT="1"/>
      <dgm:spPr/>
      <dgm:t>
        <a:bodyPr/>
        <a:lstStyle/>
        <a:p>
          <a:r>
            <a:rPr lang="en-US" sz="2000" dirty="0" smtClean="0">
              <a:latin typeface="Times New Roman" pitchFamily="18" charset="0"/>
              <a:cs typeface="Times New Roman" pitchFamily="18" charset="0"/>
            </a:rPr>
            <a:t>Soil quality measurements including: soil organic matter (SOM), total nitrogen (TN), particle size distribution (clay, silt and sand), available phosphorus, Potassium were determined using standard methods. </a:t>
          </a:r>
          <a:endParaRPr lang="en-US" sz="2000" dirty="0">
            <a:latin typeface="Times New Roman" pitchFamily="18" charset="0"/>
            <a:cs typeface="Times New Roman" pitchFamily="18" charset="0"/>
          </a:endParaRPr>
        </a:p>
      </dgm:t>
    </dgm:pt>
    <dgm:pt modelId="{D5688061-8126-4F70-B93E-0311FE54E1B8}" type="parTrans" cxnId="{4B20EF2B-B973-494D-B438-7CEBC23A541D}">
      <dgm:prSet/>
      <dgm:spPr/>
      <dgm:t>
        <a:bodyPr/>
        <a:lstStyle/>
        <a:p>
          <a:endParaRPr lang="en-US"/>
        </a:p>
      </dgm:t>
    </dgm:pt>
    <dgm:pt modelId="{C4C86BBC-36F2-44E0-913B-2CD65A96C9C2}" type="sibTrans" cxnId="{4B20EF2B-B973-494D-B438-7CEBC23A541D}">
      <dgm:prSet/>
      <dgm:spPr/>
      <dgm:t>
        <a:bodyPr/>
        <a:lstStyle/>
        <a:p>
          <a:endParaRPr lang="en-US"/>
        </a:p>
      </dgm:t>
    </dgm:pt>
    <dgm:pt modelId="{8B0D534A-59D7-4FDB-A04E-22B04F3F688E}" type="pres">
      <dgm:prSet presAssocID="{F34DDBA1-F3F5-47AB-8A4C-99E1D49C3CCE}" presName="Name0" presStyleCnt="0">
        <dgm:presLayoutVars>
          <dgm:dir/>
          <dgm:resizeHandles val="exact"/>
        </dgm:presLayoutVars>
      </dgm:prSet>
      <dgm:spPr/>
      <dgm:t>
        <a:bodyPr/>
        <a:lstStyle/>
        <a:p>
          <a:endParaRPr lang="en-US"/>
        </a:p>
      </dgm:t>
    </dgm:pt>
    <dgm:pt modelId="{B3344D75-44F4-4BD8-8A0B-09B3603EF1A5}" type="pres">
      <dgm:prSet presAssocID="{49872EB2-6C5A-4274-BA50-072CB9EDF188}" presName="node" presStyleLbl="node1" presStyleIdx="0" presStyleCnt="3">
        <dgm:presLayoutVars>
          <dgm:bulletEnabled val="1"/>
        </dgm:presLayoutVars>
      </dgm:prSet>
      <dgm:spPr/>
      <dgm:t>
        <a:bodyPr/>
        <a:lstStyle/>
        <a:p>
          <a:endParaRPr lang="en-US"/>
        </a:p>
      </dgm:t>
    </dgm:pt>
    <dgm:pt modelId="{E1F1893E-1CD6-40F7-9A79-04DC12FCFB74}" type="pres">
      <dgm:prSet presAssocID="{BCB16588-BD17-4705-8B69-85EE3E58184E}" presName="sibTrans" presStyleCnt="0"/>
      <dgm:spPr/>
    </dgm:pt>
    <dgm:pt modelId="{A71830A1-B514-474E-B09E-FBB0B47B6D5C}" type="pres">
      <dgm:prSet presAssocID="{BAD3D5AA-51D8-4FC6-A63E-C3960759AE27}" presName="node" presStyleLbl="node1" presStyleIdx="1" presStyleCnt="3" custLinFactNeighborX="-77265" custLinFactNeighborY="-1394">
        <dgm:presLayoutVars>
          <dgm:bulletEnabled val="1"/>
        </dgm:presLayoutVars>
      </dgm:prSet>
      <dgm:spPr/>
      <dgm:t>
        <a:bodyPr/>
        <a:lstStyle/>
        <a:p>
          <a:endParaRPr lang="en-US"/>
        </a:p>
      </dgm:t>
    </dgm:pt>
    <dgm:pt modelId="{D384834A-D109-408F-8944-F7B258C26BA7}" type="pres">
      <dgm:prSet presAssocID="{BC4F5CFD-858E-4071-8FA6-BBC5728B791A}" presName="sibTrans" presStyleCnt="0"/>
      <dgm:spPr/>
    </dgm:pt>
    <dgm:pt modelId="{EC72C65D-4E24-447B-AC36-ECDF1DBE7F9C}" type="pres">
      <dgm:prSet presAssocID="{2041CF49-FDE3-43A7-9FC8-CC3D02FE84F9}" presName="node" presStyleLbl="node1" presStyleIdx="2" presStyleCnt="3" custScaleX="126250">
        <dgm:presLayoutVars>
          <dgm:bulletEnabled val="1"/>
        </dgm:presLayoutVars>
      </dgm:prSet>
      <dgm:spPr/>
      <dgm:t>
        <a:bodyPr/>
        <a:lstStyle/>
        <a:p>
          <a:endParaRPr lang="en-US"/>
        </a:p>
      </dgm:t>
    </dgm:pt>
  </dgm:ptLst>
  <dgm:cxnLst>
    <dgm:cxn modelId="{8FAD1C40-A336-4BEC-A971-668B7EF80F71}" srcId="{F34DDBA1-F3F5-47AB-8A4C-99E1D49C3CCE}" destId="{49872EB2-6C5A-4274-BA50-072CB9EDF188}" srcOrd="0" destOrd="0" parTransId="{FD484005-4ACC-4C05-98A7-610DFB8AE8DB}" sibTransId="{BCB16588-BD17-4705-8B69-85EE3E58184E}"/>
    <dgm:cxn modelId="{A8F8F798-0E7B-41CE-905A-6FAEBC5CD190}" type="presOf" srcId="{33450BD6-40F0-4B6A-84B9-587F5586A5CB}" destId="{B3344D75-44F4-4BD8-8A0B-09B3603EF1A5}" srcOrd="0" destOrd="1" presId="urn:microsoft.com/office/officeart/2005/8/layout/hList6"/>
    <dgm:cxn modelId="{31D76AF5-80A6-4550-BBFA-2AE756B9A805}" type="presOf" srcId="{13F6857E-1177-4D32-A398-9FC7EE5771B1}" destId="{EC72C65D-4E24-447B-AC36-ECDF1DBE7F9C}" srcOrd="0" destOrd="1" presId="urn:microsoft.com/office/officeart/2005/8/layout/hList6"/>
    <dgm:cxn modelId="{79B77044-A073-449F-8BA8-26E8842084E1}" type="presOf" srcId="{49872EB2-6C5A-4274-BA50-072CB9EDF188}" destId="{B3344D75-44F4-4BD8-8A0B-09B3603EF1A5}" srcOrd="0" destOrd="0" presId="urn:microsoft.com/office/officeart/2005/8/layout/hList6"/>
    <dgm:cxn modelId="{EA6668FE-C515-4C62-9D4F-6C6748236093}" type="presOf" srcId="{4F1C311E-45FF-4627-9E46-29D86CEA6B9C}" destId="{A71830A1-B514-474E-B09E-FBB0B47B6D5C}" srcOrd="0" destOrd="1" presId="urn:microsoft.com/office/officeart/2005/8/layout/hList6"/>
    <dgm:cxn modelId="{DD17E00E-EB70-4540-9F6E-044BEC5612A6}" type="presOf" srcId="{F34DDBA1-F3F5-47AB-8A4C-99E1D49C3CCE}" destId="{8B0D534A-59D7-4FDB-A04E-22B04F3F688E}" srcOrd="0" destOrd="0" presId="urn:microsoft.com/office/officeart/2005/8/layout/hList6"/>
    <dgm:cxn modelId="{955FD875-15BA-4BD9-A191-34D232FD4CB9}" srcId="{BAD3D5AA-51D8-4FC6-A63E-C3960759AE27}" destId="{4F1C311E-45FF-4627-9E46-29D86CEA6B9C}" srcOrd="0" destOrd="0" parTransId="{44303BFF-9058-44E6-954B-1357FCAA378B}" sibTransId="{BC82ADA1-165F-4BD8-9D69-DF67046AA99E}"/>
    <dgm:cxn modelId="{9DFE91CA-AB6E-4FB3-8E00-40939BD775D0}" srcId="{49872EB2-6C5A-4274-BA50-072CB9EDF188}" destId="{33450BD6-40F0-4B6A-84B9-587F5586A5CB}" srcOrd="0" destOrd="0" parTransId="{17EEEF5D-F96E-4FCD-AA13-16950F6B1BD1}" sibTransId="{CCE51A78-F672-4309-BA7F-15EC7FC00FDE}"/>
    <dgm:cxn modelId="{261E818F-0BC1-4B09-8E65-5F2F1844EB91}" type="presOf" srcId="{BAD3D5AA-51D8-4FC6-A63E-C3960759AE27}" destId="{A71830A1-B514-474E-B09E-FBB0B47B6D5C}" srcOrd="0" destOrd="0" presId="urn:microsoft.com/office/officeart/2005/8/layout/hList6"/>
    <dgm:cxn modelId="{63CF1BC9-EE8B-4E1F-8678-AB59D843D2DD}" srcId="{F34DDBA1-F3F5-47AB-8A4C-99E1D49C3CCE}" destId="{BAD3D5AA-51D8-4FC6-A63E-C3960759AE27}" srcOrd="1" destOrd="0" parTransId="{4FB7E7C6-127C-43B4-8597-BF093A8E4808}" sibTransId="{BC4F5CFD-858E-4071-8FA6-BBC5728B791A}"/>
    <dgm:cxn modelId="{4B20EF2B-B973-494D-B438-7CEBC23A541D}" srcId="{2041CF49-FDE3-43A7-9FC8-CC3D02FE84F9}" destId="{13F6857E-1177-4D32-A398-9FC7EE5771B1}" srcOrd="0" destOrd="0" parTransId="{D5688061-8126-4F70-B93E-0311FE54E1B8}" sibTransId="{C4C86BBC-36F2-44E0-913B-2CD65A96C9C2}"/>
    <dgm:cxn modelId="{272AD6B0-7908-4BE5-9C05-AF3C9987B0A1}" srcId="{F34DDBA1-F3F5-47AB-8A4C-99E1D49C3CCE}" destId="{2041CF49-FDE3-43A7-9FC8-CC3D02FE84F9}" srcOrd="2" destOrd="0" parTransId="{43BCA3AF-9680-40FB-878F-FED847801B63}" sibTransId="{BB55DCCD-B052-45DB-987B-C740B0D1266A}"/>
    <dgm:cxn modelId="{BA890CAB-FBF4-4C1A-BE94-041F081C3C79}" type="presOf" srcId="{2041CF49-FDE3-43A7-9FC8-CC3D02FE84F9}" destId="{EC72C65D-4E24-447B-AC36-ECDF1DBE7F9C}" srcOrd="0" destOrd="0" presId="urn:microsoft.com/office/officeart/2005/8/layout/hList6"/>
    <dgm:cxn modelId="{4B56087A-6EE5-4B62-B012-FEA58CCB84F3}" type="presParOf" srcId="{8B0D534A-59D7-4FDB-A04E-22B04F3F688E}" destId="{B3344D75-44F4-4BD8-8A0B-09B3603EF1A5}" srcOrd="0" destOrd="0" presId="urn:microsoft.com/office/officeart/2005/8/layout/hList6"/>
    <dgm:cxn modelId="{B6A42CF7-AF08-479B-A8A6-8DE850C02960}" type="presParOf" srcId="{8B0D534A-59D7-4FDB-A04E-22B04F3F688E}" destId="{E1F1893E-1CD6-40F7-9A79-04DC12FCFB74}" srcOrd="1" destOrd="0" presId="urn:microsoft.com/office/officeart/2005/8/layout/hList6"/>
    <dgm:cxn modelId="{284BE196-7B42-4753-BF82-6115FD746443}" type="presParOf" srcId="{8B0D534A-59D7-4FDB-A04E-22B04F3F688E}" destId="{A71830A1-B514-474E-B09E-FBB0B47B6D5C}" srcOrd="2" destOrd="0" presId="urn:microsoft.com/office/officeart/2005/8/layout/hList6"/>
    <dgm:cxn modelId="{1170AE7A-F1C7-4263-B469-0AC49F6699DA}" type="presParOf" srcId="{8B0D534A-59D7-4FDB-A04E-22B04F3F688E}" destId="{D384834A-D109-408F-8944-F7B258C26BA7}" srcOrd="3" destOrd="0" presId="urn:microsoft.com/office/officeart/2005/8/layout/hList6"/>
    <dgm:cxn modelId="{AA8D03C9-7EB0-44D4-8A37-7CD0B0B3DBA2}" type="presParOf" srcId="{8B0D534A-59D7-4FDB-A04E-22B04F3F688E}" destId="{EC72C65D-4E24-447B-AC36-ECDF1DBE7F9C}" srcOrd="4" destOrd="0" presId="urn:microsoft.com/office/officeart/2005/8/layout/hList6"/>
  </dgm:cxnLst>
  <dgm:bg/>
  <dgm:whole/>
</dgm:dataModel>
</file>

<file path=ppt/diagrams/data6.xml><?xml version="1.0" encoding="utf-8"?>
<dgm:dataModel xmlns:dgm="http://schemas.openxmlformats.org/drawingml/2006/diagram" xmlns:a="http://schemas.openxmlformats.org/drawingml/2006/main">
  <dgm:ptLst>
    <dgm:pt modelId="{4D9C77BF-AA34-46BF-91E7-34A28163C7B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CA1E082-AA4C-488A-AFED-6AC4E841AB4B}">
      <dgm:prSet phldrT="[Text]"/>
      <dgm:spPr/>
      <dgm:t>
        <a:bodyPr/>
        <a:lstStyle/>
        <a:p>
          <a:r>
            <a:rPr lang="en-US" dirty="0" smtClean="0"/>
            <a:t>RESULTS</a:t>
          </a:r>
          <a:endParaRPr lang="en-US" dirty="0"/>
        </a:p>
      </dgm:t>
    </dgm:pt>
    <dgm:pt modelId="{8C094AAE-74E9-47C0-9DB9-1E7C8B585A92}" type="parTrans" cxnId="{3F57C0BF-B290-4B43-88A9-61804D75C393}">
      <dgm:prSet/>
      <dgm:spPr/>
      <dgm:t>
        <a:bodyPr/>
        <a:lstStyle/>
        <a:p>
          <a:endParaRPr lang="en-US"/>
        </a:p>
      </dgm:t>
    </dgm:pt>
    <dgm:pt modelId="{BB57B727-FD4D-4A9E-9034-ABF096A1D9EF}" type="sibTrans" cxnId="{3F57C0BF-B290-4B43-88A9-61804D75C393}">
      <dgm:prSet/>
      <dgm:spPr/>
      <dgm:t>
        <a:bodyPr/>
        <a:lstStyle/>
        <a:p>
          <a:endParaRPr lang="en-US"/>
        </a:p>
      </dgm:t>
    </dgm:pt>
    <dgm:pt modelId="{57FFF8BE-9962-4563-8FE7-D11ADB78F6AB}">
      <dgm:prSet phldrT="[Text]" custT="1"/>
      <dgm:spPr/>
      <dgm:t>
        <a:bodyPr/>
        <a:lstStyle/>
        <a:p>
          <a:r>
            <a:rPr lang="en-US" sz="2000" b="1" dirty="0" smtClean="0">
              <a:latin typeface="Times New Roman" pitchFamily="18" charset="0"/>
              <a:cs typeface="Times New Roman" pitchFamily="18" charset="0"/>
            </a:rPr>
            <a:t>Land-use activities, primarily for agricultural expansion and timber extraction, were found to have caused a net loss of 1, 315 ha of forest  over the 27 years of study (1987-2014)</a:t>
          </a:r>
          <a:endParaRPr lang="en-US" sz="2000" b="1" dirty="0">
            <a:latin typeface="Times New Roman" pitchFamily="18" charset="0"/>
            <a:cs typeface="Times New Roman" pitchFamily="18" charset="0"/>
          </a:endParaRPr>
        </a:p>
      </dgm:t>
    </dgm:pt>
    <dgm:pt modelId="{34CF9C93-FECA-4AE4-89A3-8DF7EC2ABFF5}" type="parTrans" cxnId="{3E9B2A6F-EDB7-4D52-8359-ABC1B9B9280C}">
      <dgm:prSet/>
      <dgm:spPr/>
      <dgm:t>
        <a:bodyPr/>
        <a:lstStyle/>
        <a:p>
          <a:endParaRPr lang="en-US"/>
        </a:p>
      </dgm:t>
    </dgm:pt>
    <dgm:pt modelId="{78A20C41-C117-422B-AA14-83DFE5F31D9A}" type="sibTrans" cxnId="{3E9B2A6F-EDB7-4D52-8359-ABC1B9B9280C}">
      <dgm:prSet/>
      <dgm:spPr/>
      <dgm:t>
        <a:bodyPr/>
        <a:lstStyle/>
        <a:p>
          <a:endParaRPr lang="en-US"/>
        </a:p>
      </dgm:t>
    </dgm:pt>
    <dgm:pt modelId="{E2551418-74A9-4702-B57D-AF2B792218B2}">
      <dgm:prSet phldrT="[Text]" custT="1"/>
      <dgm:spPr/>
      <dgm:t>
        <a:bodyPr/>
        <a:lstStyle/>
        <a:p>
          <a:r>
            <a:rPr lang="en-US" sz="2000" b="1" dirty="0" smtClean="0">
              <a:latin typeface="Times New Roman" pitchFamily="18" charset="0"/>
              <a:cs typeface="Times New Roman" pitchFamily="18" charset="0"/>
            </a:rPr>
            <a:t>Subsistence farming had increased by -70% between 1987 and 2000 and by -21% between 2000 and 2014; </a:t>
          </a:r>
          <a:endParaRPr lang="en-US" sz="2000" b="1" dirty="0">
            <a:latin typeface="Times New Roman" pitchFamily="18" charset="0"/>
            <a:cs typeface="Times New Roman" pitchFamily="18" charset="0"/>
          </a:endParaRPr>
        </a:p>
      </dgm:t>
    </dgm:pt>
    <dgm:pt modelId="{022305A8-122B-44F1-B85B-7413F65CCBDD}" type="parTrans" cxnId="{5F099A67-8ED2-44A6-83D4-0DE0824E4103}">
      <dgm:prSet/>
      <dgm:spPr/>
      <dgm:t>
        <a:bodyPr/>
        <a:lstStyle/>
        <a:p>
          <a:endParaRPr lang="en-US"/>
        </a:p>
      </dgm:t>
    </dgm:pt>
    <dgm:pt modelId="{3947FE7F-CF44-4448-94C8-981C10D52D52}" type="sibTrans" cxnId="{5F099A67-8ED2-44A6-83D4-0DE0824E4103}">
      <dgm:prSet/>
      <dgm:spPr/>
      <dgm:t>
        <a:bodyPr/>
        <a:lstStyle/>
        <a:p>
          <a:endParaRPr lang="en-US"/>
        </a:p>
      </dgm:t>
    </dgm:pt>
    <dgm:pt modelId="{75DECAA2-EE69-4AFF-BF5A-72E5CE44A9EB}">
      <dgm:prSet phldrT="[Text]"/>
      <dgm:spPr/>
      <dgm:t>
        <a:bodyPr/>
        <a:lstStyle/>
        <a:p>
          <a:r>
            <a:rPr lang="en-US" dirty="0" smtClean="0"/>
            <a:t>RESULTS</a:t>
          </a:r>
          <a:endParaRPr lang="en-US" dirty="0"/>
        </a:p>
      </dgm:t>
    </dgm:pt>
    <dgm:pt modelId="{B7B25720-7C65-4A60-815C-DEC67BC6E886}" type="parTrans" cxnId="{4FBDEC48-DE03-42EC-97A4-83F7CD4FAD0E}">
      <dgm:prSet/>
      <dgm:spPr/>
      <dgm:t>
        <a:bodyPr/>
        <a:lstStyle/>
        <a:p>
          <a:endParaRPr lang="en-US"/>
        </a:p>
      </dgm:t>
    </dgm:pt>
    <dgm:pt modelId="{94574283-B340-4552-8D9C-44A6B7494EF2}" type="sibTrans" cxnId="{4FBDEC48-DE03-42EC-97A4-83F7CD4FAD0E}">
      <dgm:prSet/>
      <dgm:spPr/>
      <dgm:t>
        <a:bodyPr/>
        <a:lstStyle/>
        <a:p>
          <a:endParaRPr lang="en-US"/>
        </a:p>
      </dgm:t>
    </dgm:pt>
    <dgm:pt modelId="{8D4D88FB-E360-474B-8A19-5A06D39EEFF0}">
      <dgm:prSet phldrT="[Text]" custT="1"/>
      <dgm:spPr/>
      <dgm:t>
        <a:bodyPr/>
        <a:lstStyle/>
        <a:p>
          <a:r>
            <a:rPr lang="en-US" sz="2000" b="1" dirty="0" smtClean="0">
              <a:latin typeface="Times New Roman" pitchFamily="18" charset="0"/>
              <a:cs typeface="Times New Roman" pitchFamily="18" charset="0"/>
            </a:rPr>
            <a:t>Commercial farms had reduced by +36% between 1987 and 2000 which had impacted greatly on agricultural productivity. </a:t>
          </a:r>
          <a:endParaRPr lang="en-US" sz="2000" b="1" dirty="0">
            <a:latin typeface="Times New Roman" pitchFamily="18" charset="0"/>
            <a:cs typeface="Times New Roman" pitchFamily="18" charset="0"/>
          </a:endParaRPr>
        </a:p>
      </dgm:t>
    </dgm:pt>
    <dgm:pt modelId="{56EE92EF-6B66-47A0-A941-04CE274C7590}" type="parTrans" cxnId="{4AEEE840-C4F6-4086-A478-25F292B0FBAB}">
      <dgm:prSet/>
      <dgm:spPr/>
      <dgm:t>
        <a:bodyPr/>
        <a:lstStyle/>
        <a:p>
          <a:endParaRPr lang="en-US"/>
        </a:p>
      </dgm:t>
    </dgm:pt>
    <dgm:pt modelId="{661032B1-F2E4-4E75-AFF0-1C0AEE47DB93}" type="sibTrans" cxnId="{4AEEE840-C4F6-4086-A478-25F292B0FBAB}">
      <dgm:prSet/>
      <dgm:spPr/>
      <dgm:t>
        <a:bodyPr/>
        <a:lstStyle/>
        <a:p>
          <a:endParaRPr lang="en-US"/>
        </a:p>
      </dgm:t>
    </dgm:pt>
    <dgm:pt modelId="{43B2DFE0-A406-4BE5-A74A-55F1B660BF08}">
      <dgm:prSet phldrT="[Text]" custT="1"/>
      <dgm:spPr/>
      <dgm:t>
        <a:bodyPr/>
        <a:lstStyle/>
        <a:p>
          <a:r>
            <a:rPr lang="en-US" sz="2000" b="1" dirty="0" smtClean="0">
              <a:latin typeface="Times New Roman" pitchFamily="18" charset="0"/>
              <a:cs typeface="Times New Roman" pitchFamily="18" charset="0"/>
            </a:rPr>
            <a:t>This increase in subsistence farming implied that there had been land subdivision which did not permit commercial farming. </a:t>
          </a:r>
          <a:endParaRPr lang="en-US" sz="2000" b="1" dirty="0">
            <a:latin typeface="Times New Roman" pitchFamily="18" charset="0"/>
            <a:cs typeface="Times New Roman" pitchFamily="18" charset="0"/>
          </a:endParaRPr>
        </a:p>
      </dgm:t>
    </dgm:pt>
    <dgm:pt modelId="{D95AB937-D00C-4A71-96BB-6306D06997FF}" type="parTrans" cxnId="{A0956A08-2716-47BB-9E2C-B9BD080B2D7B}">
      <dgm:prSet/>
      <dgm:spPr/>
      <dgm:t>
        <a:bodyPr/>
        <a:lstStyle/>
        <a:p>
          <a:endParaRPr lang="en-US"/>
        </a:p>
      </dgm:t>
    </dgm:pt>
    <dgm:pt modelId="{940FCF3C-9F82-4905-8E1D-219116B7D167}" type="sibTrans" cxnId="{A0956A08-2716-47BB-9E2C-B9BD080B2D7B}">
      <dgm:prSet/>
      <dgm:spPr/>
      <dgm:t>
        <a:bodyPr/>
        <a:lstStyle/>
        <a:p>
          <a:endParaRPr lang="en-US"/>
        </a:p>
      </dgm:t>
    </dgm:pt>
    <dgm:pt modelId="{346C1D88-4300-4886-9831-1F80056C4D44}">
      <dgm:prSet phldrT="[Text]"/>
      <dgm:spPr/>
      <dgm:t>
        <a:bodyPr/>
        <a:lstStyle/>
        <a:p>
          <a:r>
            <a:rPr lang="en-US" dirty="0" smtClean="0"/>
            <a:t>RESULTS</a:t>
          </a:r>
          <a:endParaRPr lang="en-US" dirty="0"/>
        </a:p>
      </dgm:t>
    </dgm:pt>
    <dgm:pt modelId="{34634E90-D8E9-439F-AEF6-C75663DDBDB0}" type="parTrans" cxnId="{DAD9A37F-D2FD-4285-8FCC-1044CBE3A171}">
      <dgm:prSet/>
      <dgm:spPr/>
      <dgm:t>
        <a:bodyPr/>
        <a:lstStyle/>
        <a:p>
          <a:endParaRPr lang="en-US"/>
        </a:p>
      </dgm:t>
    </dgm:pt>
    <dgm:pt modelId="{18610956-93A2-4B43-AA47-37F1EFC62867}" type="sibTrans" cxnId="{DAD9A37F-D2FD-4285-8FCC-1044CBE3A171}">
      <dgm:prSet/>
      <dgm:spPr/>
      <dgm:t>
        <a:bodyPr/>
        <a:lstStyle/>
        <a:p>
          <a:endParaRPr lang="en-US"/>
        </a:p>
      </dgm:t>
    </dgm:pt>
    <dgm:pt modelId="{5FA2030B-7B9C-46FE-83AC-F4CD44B8A368}">
      <dgm:prSet phldrT="[Text]" custT="1"/>
      <dgm:spPr/>
      <dgm:t>
        <a:bodyPr/>
        <a:lstStyle/>
        <a:p>
          <a:r>
            <a:rPr lang="en-US" sz="2000" b="1" dirty="0" smtClean="0">
              <a:latin typeface="Times New Roman" pitchFamily="18" charset="0"/>
              <a:cs typeface="Times New Roman" pitchFamily="18" charset="0"/>
            </a:rPr>
            <a:t>In the year 2000 – 2014, however, commercial agriculture increased by -65%, and forestry reduced by +64% within the same period</a:t>
          </a:r>
          <a:endParaRPr lang="en-US" sz="2000" b="1" dirty="0">
            <a:latin typeface="Times New Roman" pitchFamily="18" charset="0"/>
            <a:cs typeface="Times New Roman" pitchFamily="18" charset="0"/>
          </a:endParaRPr>
        </a:p>
      </dgm:t>
    </dgm:pt>
    <dgm:pt modelId="{35313FC1-0EBB-445A-AE5F-EB1272CD9AC5}" type="parTrans" cxnId="{632164B1-F3CB-46C6-A60A-307311BB7AC1}">
      <dgm:prSet/>
      <dgm:spPr/>
      <dgm:t>
        <a:bodyPr/>
        <a:lstStyle/>
        <a:p>
          <a:endParaRPr lang="en-US"/>
        </a:p>
      </dgm:t>
    </dgm:pt>
    <dgm:pt modelId="{D78CED17-08F0-4CC8-9AC1-40B70D2069BE}" type="sibTrans" cxnId="{632164B1-F3CB-46C6-A60A-307311BB7AC1}">
      <dgm:prSet/>
      <dgm:spPr/>
      <dgm:t>
        <a:bodyPr/>
        <a:lstStyle/>
        <a:p>
          <a:endParaRPr lang="en-US"/>
        </a:p>
      </dgm:t>
    </dgm:pt>
    <dgm:pt modelId="{A4F2780D-0611-4DC6-9773-5372EE8A9027}">
      <dgm:prSet phldrT="[Text]"/>
      <dgm:spPr/>
      <dgm:t>
        <a:bodyPr/>
        <a:lstStyle/>
        <a:p>
          <a:endParaRPr lang="en-US" sz="1600" dirty="0"/>
        </a:p>
      </dgm:t>
    </dgm:pt>
    <dgm:pt modelId="{1ACD51CA-C347-4E39-93BE-C5BC6D1B0BE6}" type="parTrans" cxnId="{1D487E31-510D-4833-9A16-D23E2680F44E}">
      <dgm:prSet/>
      <dgm:spPr/>
      <dgm:t>
        <a:bodyPr/>
        <a:lstStyle/>
        <a:p>
          <a:endParaRPr lang="en-US"/>
        </a:p>
      </dgm:t>
    </dgm:pt>
    <dgm:pt modelId="{B95CC7B5-E32A-44AE-990C-4B53396AB3D4}" type="sibTrans" cxnId="{1D487E31-510D-4833-9A16-D23E2680F44E}">
      <dgm:prSet/>
      <dgm:spPr/>
      <dgm:t>
        <a:bodyPr/>
        <a:lstStyle/>
        <a:p>
          <a:endParaRPr lang="en-US"/>
        </a:p>
      </dgm:t>
    </dgm:pt>
    <dgm:pt modelId="{1C7607F3-87CB-42F1-AFF9-777FBE456F18}">
      <dgm:prSet phldrT="[Text]" custT="1"/>
      <dgm:spPr/>
      <dgm:t>
        <a:bodyPr/>
        <a:lstStyle/>
        <a:p>
          <a:r>
            <a:rPr lang="en-US" sz="2000" b="1" dirty="0" smtClean="0">
              <a:latin typeface="Times New Roman" pitchFamily="18" charset="0"/>
              <a:cs typeface="Times New Roman" pitchFamily="18" charset="0"/>
            </a:rPr>
            <a:t>This meant that during this time all the forest area cleared went to agriculture.</a:t>
          </a:r>
          <a:endParaRPr lang="en-US" sz="2000" b="1" dirty="0">
            <a:latin typeface="Times New Roman" pitchFamily="18" charset="0"/>
            <a:cs typeface="Times New Roman" pitchFamily="18" charset="0"/>
          </a:endParaRPr>
        </a:p>
      </dgm:t>
    </dgm:pt>
    <dgm:pt modelId="{4670950C-5120-4561-A226-EF24F0CEE408}" type="parTrans" cxnId="{9D37BD34-4DF9-4F10-BD35-7D2EBC883734}">
      <dgm:prSet/>
      <dgm:spPr/>
      <dgm:t>
        <a:bodyPr/>
        <a:lstStyle/>
        <a:p>
          <a:endParaRPr lang="en-US"/>
        </a:p>
      </dgm:t>
    </dgm:pt>
    <dgm:pt modelId="{0A53EF12-FB1C-4A23-BDAA-7CF4D2691A4C}" type="sibTrans" cxnId="{9D37BD34-4DF9-4F10-BD35-7D2EBC883734}">
      <dgm:prSet/>
      <dgm:spPr/>
      <dgm:t>
        <a:bodyPr/>
        <a:lstStyle/>
        <a:p>
          <a:endParaRPr lang="en-US"/>
        </a:p>
      </dgm:t>
    </dgm:pt>
    <dgm:pt modelId="{0E593783-5922-4804-9063-6365DE185436}" type="pres">
      <dgm:prSet presAssocID="{4D9C77BF-AA34-46BF-91E7-34A28163C7B9}" presName="linearFlow" presStyleCnt="0">
        <dgm:presLayoutVars>
          <dgm:dir/>
          <dgm:animLvl val="lvl"/>
          <dgm:resizeHandles val="exact"/>
        </dgm:presLayoutVars>
      </dgm:prSet>
      <dgm:spPr/>
      <dgm:t>
        <a:bodyPr/>
        <a:lstStyle/>
        <a:p>
          <a:endParaRPr lang="en-US"/>
        </a:p>
      </dgm:t>
    </dgm:pt>
    <dgm:pt modelId="{E725599D-FE77-43CD-A5AD-34B8351FC415}" type="pres">
      <dgm:prSet presAssocID="{BCA1E082-AA4C-488A-AFED-6AC4E841AB4B}" presName="composite" presStyleCnt="0"/>
      <dgm:spPr/>
    </dgm:pt>
    <dgm:pt modelId="{DC7E4A4A-9EA9-4B71-BF3F-5B40FA6AF128}" type="pres">
      <dgm:prSet presAssocID="{BCA1E082-AA4C-488A-AFED-6AC4E841AB4B}" presName="parentText" presStyleLbl="alignNode1" presStyleIdx="0" presStyleCnt="3">
        <dgm:presLayoutVars>
          <dgm:chMax val="1"/>
          <dgm:bulletEnabled val="1"/>
        </dgm:presLayoutVars>
      </dgm:prSet>
      <dgm:spPr/>
      <dgm:t>
        <a:bodyPr/>
        <a:lstStyle/>
        <a:p>
          <a:endParaRPr lang="en-US"/>
        </a:p>
      </dgm:t>
    </dgm:pt>
    <dgm:pt modelId="{EE74FB3C-9993-4245-AB98-53455288C79A}" type="pres">
      <dgm:prSet presAssocID="{BCA1E082-AA4C-488A-AFED-6AC4E841AB4B}" presName="descendantText" presStyleLbl="alignAcc1" presStyleIdx="0" presStyleCnt="3" custScaleY="129464">
        <dgm:presLayoutVars>
          <dgm:bulletEnabled val="1"/>
        </dgm:presLayoutVars>
      </dgm:prSet>
      <dgm:spPr/>
      <dgm:t>
        <a:bodyPr/>
        <a:lstStyle/>
        <a:p>
          <a:endParaRPr lang="en-US"/>
        </a:p>
      </dgm:t>
    </dgm:pt>
    <dgm:pt modelId="{B7578252-8D32-4626-9E37-245A0D47C7C8}" type="pres">
      <dgm:prSet presAssocID="{BB57B727-FD4D-4A9E-9034-ABF096A1D9EF}" presName="sp" presStyleCnt="0"/>
      <dgm:spPr/>
    </dgm:pt>
    <dgm:pt modelId="{59D32B91-FA36-4952-96A6-8D9B5FE3C23E}" type="pres">
      <dgm:prSet presAssocID="{75DECAA2-EE69-4AFF-BF5A-72E5CE44A9EB}" presName="composite" presStyleCnt="0"/>
      <dgm:spPr/>
    </dgm:pt>
    <dgm:pt modelId="{C7CBA1DC-E4A1-4CEF-B3A1-7EF75C54794A}" type="pres">
      <dgm:prSet presAssocID="{75DECAA2-EE69-4AFF-BF5A-72E5CE44A9EB}" presName="parentText" presStyleLbl="alignNode1" presStyleIdx="1" presStyleCnt="3">
        <dgm:presLayoutVars>
          <dgm:chMax val="1"/>
          <dgm:bulletEnabled val="1"/>
        </dgm:presLayoutVars>
      </dgm:prSet>
      <dgm:spPr/>
      <dgm:t>
        <a:bodyPr/>
        <a:lstStyle/>
        <a:p>
          <a:endParaRPr lang="en-US"/>
        </a:p>
      </dgm:t>
    </dgm:pt>
    <dgm:pt modelId="{B7CC3AF6-B45C-4AC8-A14F-CE5EBEC90003}" type="pres">
      <dgm:prSet presAssocID="{75DECAA2-EE69-4AFF-BF5A-72E5CE44A9EB}" presName="descendantText" presStyleLbl="alignAcc1" presStyleIdx="1" presStyleCnt="3" custScaleY="131223">
        <dgm:presLayoutVars>
          <dgm:bulletEnabled val="1"/>
        </dgm:presLayoutVars>
      </dgm:prSet>
      <dgm:spPr/>
      <dgm:t>
        <a:bodyPr/>
        <a:lstStyle/>
        <a:p>
          <a:endParaRPr lang="en-US"/>
        </a:p>
      </dgm:t>
    </dgm:pt>
    <dgm:pt modelId="{CE5CFF51-501B-4B4E-A8AF-97D2F894DFC2}" type="pres">
      <dgm:prSet presAssocID="{94574283-B340-4552-8D9C-44A6B7494EF2}" presName="sp" presStyleCnt="0"/>
      <dgm:spPr/>
    </dgm:pt>
    <dgm:pt modelId="{E254DB33-33E3-4F9E-8EF9-D236169A396B}" type="pres">
      <dgm:prSet presAssocID="{346C1D88-4300-4886-9831-1F80056C4D44}" presName="composite" presStyleCnt="0"/>
      <dgm:spPr/>
    </dgm:pt>
    <dgm:pt modelId="{CC495C71-FC50-461B-A148-E903C82D2474}" type="pres">
      <dgm:prSet presAssocID="{346C1D88-4300-4886-9831-1F80056C4D44}" presName="parentText" presStyleLbl="alignNode1" presStyleIdx="2" presStyleCnt="3">
        <dgm:presLayoutVars>
          <dgm:chMax val="1"/>
          <dgm:bulletEnabled val="1"/>
        </dgm:presLayoutVars>
      </dgm:prSet>
      <dgm:spPr/>
      <dgm:t>
        <a:bodyPr/>
        <a:lstStyle/>
        <a:p>
          <a:endParaRPr lang="en-US"/>
        </a:p>
      </dgm:t>
    </dgm:pt>
    <dgm:pt modelId="{BF40351B-ED72-405E-9A7C-FD7E325E97DE}" type="pres">
      <dgm:prSet presAssocID="{346C1D88-4300-4886-9831-1F80056C4D44}" presName="descendantText" presStyleLbl="alignAcc1" presStyleIdx="2" presStyleCnt="3" custScaleY="120310">
        <dgm:presLayoutVars>
          <dgm:bulletEnabled val="1"/>
        </dgm:presLayoutVars>
      </dgm:prSet>
      <dgm:spPr/>
      <dgm:t>
        <a:bodyPr/>
        <a:lstStyle/>
        <a:p>
          <a:endParaRPr lang="en-US"/>
        </a:p>
      </dgm:t>
    </dgm:pt>
  </dgm:ptLst>
  <dgm:cxnLst>
    <dgm:cxn modelId="{90A5D208-D101-4E81-8B04-DD5F09A5C49A}" type="presOf" srcId="{E2551418-74A9-4702-B57D-AF2B792218B2}" destId="{EE74FB3C-9993-4245-AB98-53455288C79A}" srcOrd="0" destOrd="1" presId="urn:microsoft.com/office/officeart/2005/8/layout/chevron2"/>
    <dgm:cxn modelId="{5F099A67-8ED2-44A6-83D4-0DE0824E4103}" srcId="{BCA1E082-AA4C-488A-AFED-6AC4E841AB4B}" destId="{E2551418-74A9-4702-B57D-AF2B792218B2}" srcOrd="1" destOrd="0" parTransId="{022305A8-122B-44F1-B85B-7413F65CCBDD}" sibTransId="{3947FE7F-CF44-4448-94C8-981C10D52D52}"/>
    <dgm:cxn modelId="{4FBDEC48-DE03-42EC-97A4-83F7CD4FAD0E}" srcId="{4D9C77BF-AA34-46BF-91E7-34A28163C7B9}" destId="{75DECAA2-EE69-4AFF-BF5A-72E5CE44A9EB}" srcOrd="1" destOrd="0" parTransId="{B7B25720-7C65-4A60-815C-DEC67BC6E886}" sibTransId="{94574283-B340-4552-8D9C-44A6B7494EF2}"/>
    <dgm:cxn modelId="{3C8A851E-E651-4184-9026-708B4FB44872}" type="presOf" srcId="{57FFF8BE-9962-4563-8FE7-D11ADB78F6AB}" destId="{EE74FB3C-9993-4245-AB98-53455288C79A}" srcOrd="0" destOrd="0" presId="urn:microsoft.com/office/officeart/2005/8/layout/chevron2"/>
    <dgm:cxn modelId="{DAD9A37F-D2FD-4285-8FCC-1044CBE3A171}" srcId="{4D9C77BF-AA34-46BF-91E7-34A28163C7B9}" destId="{346C1D88-4300-4886-9831-1F80056C4D44}" srcOrd="2" destOrd="0" parTransId="{34634E90-D8E9-439F-AEF6-C75663DDBDB0}" sibTransId="{18610956-93A2-4B43-AA47-37F1EFC62867}"/>
    <dgm:cxn modelId="{3E9B2A6F-EDB7-4D52-8359-ABC1B9B9280C}" srcId="{BCA1E082-AA4C-488A-AFED-6AC4E841AB4B}" destId="{57FFF8BE-9962-4563-8FE7-D11ADB78F6AB}" srcOrd="0" destOrd="0" parTransId="{34CF9C93-FECA-4AE4-89A3-8DF7EC2ABFF5}" sibTransId="{78A20C41-C117-422B-AA14-83DFE5F31D9A}"/>
    <dgm:cxn modelId="{F84D6C87-3A49-4A0A-874D-EB91393E4D2D}" type="presOf" srcId="{8D4D88FB-E360-474B-8A19-5A06D39EEFF0}" destId="{B7CC3AF6-B45C-4AC8-A14F-CE5EBEC90003}" srcOrd="0" destOrd="0" presId="urn:microsoft.com/office/officeart/2005/8/layout/chevron2"/>
    <dgm:cxn modelId="{3BDFE7CB-66E2-4D0F-B66C-785725140755}" type="presOf" srcId="{43B2DFE0-A406-4BE5-A74A-55F1B660BF08}" destId="{B7CC3AF6-B45C-4AC8-A14F-CE5EBEC90003}" srcOrd="0" destOrd="1" presId="urn:microsoft.com/office/officeart/2005/8/layout/chevron2"/>
    <dgm:cxn modelId="{3F57C0BF-B290-4B43-88A9-61804D75C393}" srcId="{4D9C77BF-AA34-46BF-91E7-34A28163C7B9}" destId="{BCA1E082-AA4C-488A-AFED-6AC4E841AB4B}" srcOrd="0" destOrd="0" parTransId="{8C094AAE-74E9-47C0-9DB9-1E7C8B585A92}" sibTransId="{BB57B727-FD4D-4A9E-9034-ABF096A1D9EF}"/>
    <dgm:cxn modelId="{D1069802-0558-494C-BA42-46CC1646A18C}" type="presOf" srcId="{1C7607F3-87CB-42F1-AFF9-777FBE456F18}" destId="{BF40351B-ED72-405E-9A7C-FD7E325E97DE}" srcOrd="0" destOrd="1" presId="urn:microsoft.com/office/officeart/2005/8/layout/chevron2"/>
    <dgm:cxn modelId="{08D1ECF6-B365-42C8-9E5A-74C1E9B83F25}" type="presOf" srcId="{346C1D88-4300-4886-9831-1F80056C4D44}" destId="{CC495C71-FC50-461B-A148-E903C82D2474}" srcOrd="0" destOrd="0" presId="urn:microsoft.com/office/officeart/2005/8/layout/chevron2"/>
    <dgm:cxn modelId="{4AEEE840-C4F6-4086-A478-25F292B0FBAB}" srcId="{75DECAA2-EE69-4AFF-BF5A-72E5CE44A9EB}" destId="{8D4D88FB-E360-474B-8A19-5A06D39EEFF0}" srcOrd="0" destOrd="0" parTransId="{56EE92EF-6B66-47A0-A941-04CE274C7590}" sibTransId="{661032B1-F2E4-4E75-AFF0-1C0AEE47DB93}"/>
    <dgm:cxn modelId="{86EB681F-AA66-4959-B935-4F91424440B2}" type="presOf" srcId="{75DECAA2-EE69-4AFF-BF5A-72E5CE44A9EB}" destId="{C7CBA1DC-E4A1-4CEF-B3A1-7EF75C54794A}" srcOrd="0" destOrd="0" presId="urn:microsoft.com/office/officeart/2005/8/layout/chevron2"/>
    <dgm:cxn modelId="{9A45F966-584B-4A50-818D-85A4FC7D8614}" type="presOf" srcId="{4D9C77BF-AA34-46BF-91E7-34A28163C7B9}" destId="{0E593783-5922-4804-9063-6365DE185436}" srcOrd="0" destOrd="0" presId="urn:microsoft.com/office/officeart/2005/8/layout/chevron2"/>
    <dgm:cxn modelId="{C13FA93C-30E0-4329-AF6A-83FCA967DFD5}" type="presOf" srcId="{5FA2030B-7B9C-46FE-83AC-F4CD44B8A368}" destId="{BF40351B-ED72-405E-9A7C-FD7E325E97DE}" srcOrd="0" destOrd="0" presId="urn:microsoft.com/office/officeart/2005/8/layout/chevron2"/>
    <dgm:cxn modelId="{3D9CA64E-5BD4-41C1-8C5B-DB7DF161A48C}" type="presOf" srcId="{BCA1E082-AA4C-488A-AFED-6AC4E841AB4B}" destId="{DC7E4A4A-9EA9-4B71-BF3F-5B40FA6AF128}" srcOrd="0" destOrd="0" presId="urn:microsoft.com/office/officeart/2005/8/layout/chevron2"/>
    <dgm:cxn modelId="{9D37BD34-4DF9-4F10-BD35-7D2EBC883734}" srcId="{346C1D88-4300-4886-9831-1F80056C4D44}" destId="{1C7607F3-87CB-42F1-AFF9-777FBE456F18}" srcOrd="1" destOrd="0" parTransId="{4670950C-5120-4561-A226-EF24F0CEE408}" sibTransId="{0A53EF12-FB1C-4A23-BDAA-7CF4D2691A4C}"/>
    <dgm:cxn modelId="{632164B1-F3CB-46C6-A60A-307311BB7AC1}" srcId="{346C1D88-4300-4886-9831-1F80056C4D44}" destId="{5FA2030B-7B9C-46FE-83AC-F4CD44B8A368}" srcOrd="0" destOrd="0" parTransId="{35313FC1-0EBB-445A-AE5F-EB1272CD9AC5}" sibTransId="{D78CED17-08F0-4CC8-9AC1-40B70D2069BE}"/>
    <dgm:cxn modelId="{7DEA7669-5C73-44C7-9A77-867AA5EF5D16}" type="presOf" srcId="{A4F2780D-0611-4DC6-9773-5372EE8A9027}" destId="{BF40351B-ED72-405E-9A7C-FD7E325E97DE}" srcOrd="0" destOrd="2" presId="urn:microsoft.com/office/officeart/2005/8/layout/chevron2"/>
    <dgm:cxn modelId="{1D487E31-510D-4833-9A16-D23E2680F44E}" srcId="{346C1D88-4300-4886-9831-1F80056C4D44}" destId="{A4F2780D-0611-4DC6-9773-5372EE8A9027}" srcOrd="2" destOrd="0" parTransId="{1ACD51CA-C347-4E39-93BE-C5BC6D1B0BE6}" sibTransId="{B95CC7B5-E32A-44AE-990C-4B53396AB3D4}"/>
    <dgm:cxn modelId="{A0956A08-2716-47BB-9E2C-B9BD080B2D7B}" srcId="{75DECAA2-EE69-4AFF-BF5A-72E5CE44A9EB}" destId="{43B2DFE0-A406-4BE5-A74A-55F1B660BF08}" srcOrd="1" destOrd="0" parTransId="{D95AB937-D00C-4A71-96BB-6306D06997FF}" sibTransId="{940FCF3C-9F82-4905-8E1D-219116B7D167}"/>
    <dgm:cxn modelId="{25AA7BD5-8A99-4644-A0D3-A83728360977}" type="presParOf" srcId="{0E593783-5922-4804-9063-6365DE185436}" destId="{E725599D-FE77-43CD-A5AD-34B8351FC415}" srcOrd="0" destOrd="0" presId="urn:microsoft.com/office/officeart/2005/8/layout/chevron2"/>
    <dgm:cxn modelId="{A8C1F6C1-1F22-4416-A37E-6D6892A20DBC}" type="presParOf" srcId="{E725599D-FE77-43CD-A5AD-34B8351FC415}" destId="{DC7E4A4A-9EA9-4B71-BF3F-5B40FA6AF128}" srcOrd="0" destOrd="0" presId="urn:microsoft.com/office/officeart/2005/8/layout/chevron2"/>
    <dgm:cxn modelId="{DEACD4B0-9D28-408E-82AC-0DD404A2E884}" type="presParOf" srcId="{E725599D-FE77-43CD-A5AD-34B8351FC415}" destId="{EE74FB3C-9993-4245-AB98-53455288C79A}" srcOrd="1" destOrd="0" presId="urn:microsoft.com/office/officeart/2005/8/layout/chevron2"/>
    <dgm:cxn modelId="{1304B2D6-24AF-4498-B341-ADC7B307481F}" type="presParOf" srcId="{0E593783-5922-4804-9063-6365DE185436}" destId="{B7578252-8D32-4626-9E37-245A0D47C7C8}" srcOrd="1" destOrd="0" presId="urn:microsoft.com/office/officeart/2005/8/layout/chevron2"/>
    <dgm:cxn modelId="{6300B714-743C-4F04-AE3B-9D944B402738}" type="presParOf" srcId="{0E593783-5922-4804-9063-6365DE185436}" destId="{59D32B91-FA36-4952-96A6-8D9B5FE3C23E}" srcOrd="2" destOrd="0" presId="urn:microsoft.com/office/officeart/2005/8/layout/chevron2"/>
    <dgm:cxn modelId="{AB259D1C-4765-4F76-A28F-8FF5691351D5}" type="presParOf" srcId="{59D32B91-FA36-4952-96A6-8D9B5FE3C23E}" destId="{C7CBA1DC-E4A1-4CEF-B3A1-7EF75C54794A}" srcOrd="0" destOrd="0" presId="urn:microsoft.com/office/officeart/2005/8/layout/chevron2"/>
    <dgm:cxn modelId="{6AD7CBB6-E092-495A-A53A-5733DCC1264B}" type="presParOf" srcId="{59D32B91-FA36-4952-96A6-8D9B5FE3C23E}" destId="{B7CC3AF6-B45C-4AC8-A14F-CE5EBEC90003}" srcOrd="1" destOrd="0" presId="urn:microsoft.com/office/officeart/2005/8/layout/chevron2"/>
    <dgm:cxn modelId="{03AD4F05-B57F-48CA-B564-50BF43763AB9}" type="presParOf" srcId="{0E593783-5922-4804-9063-6365DE185436}" destId="{CE5CFF51-501B-4B4E-A8AF-97D2F894DFC2}" srcOrd="3" destOrd="0" presId="urn:microsoft.com/office/officeart/2005/8/layout/chevron2"/>
    <dgm:cxn modelId="{1101ABB3-A0DD-40D5-A983-7BE96E5DC004}" type="presParOf" srcId="{0E593783-5922-4804-9063-6365DE185436}" destId="{E254DB33-33E3-4F9E-8EF9-D236169A396B}" srcOrd="4" destOrd="0" presId="urn:microsoft.com/office/officeart/2005/8/layout/chevron2"/>
    <dgm:cxn modelId="{21E459E3-6F90-423B-B4D1-79D49443E041}" type="presParOf" srcId="{E254DB33-33E3-4F9E-8EF9-D236169A396B}" destId="{CC495C71-FC50-461B-A148-E903C82D2474}" srcOrd="0" destOrd="0" presId="urn:microsoft.com/office/officeart/2005/8/layout/chevron2"/>
    <dgm:cxn modelId="{7F1FAFA8-2D04-4292-8E95-6502E40F934E}" type="presParOf" srcId="{E254DB33-33E3-4F9E-8EF9-D236169A396B}" destId="{BF40351B-ED72-405E-9A7C-FD7E325E97DE}" srcOrd="1" destOrd="0" presId="urn:microsoft.com/office/officeart/2005/8/layout/chevron2"/>
  </dgm:cxnLst>
  <dgm:bg/>
  <dgm:whole/>
</dgm:dataModel>
</file>

<file path=ppt/diagrams/data7.xml><?xml version="1.0" encoding="utf-8"?>
<dgm:dataModel xmlns:dgm="http://schemas.openxmlformats.org/drawingml/2006/diagram" xmlns:a="http://schemas.openxmlformats.org/drawingml/2006/main">
  <dgm:ptLst>
    <dgm:pt modelId="{C8C8090B-FFF4-4C9C-8D48-8657AD783A8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9422C20-86B9-486E-B032-562CC8C609EC}">
      <dgm:prSet phldrT="[Text]"/>
      <dgm:spPr/>
      <dgm:t>
        <a:bodyPr/>
        <a:lstStyle/>
        <a:p>
          <a:r>
            <a:rPr lang="en-US" dirty="0" smtClean="0"/>
            <a:t>RESULTS</a:t>
          </a:r>
          <a:endParaRPr lang="en-US" dirty="0"/>
        </a:p>
      </dgm:t>
    </dgm:pt>
    <dgm:pt modelId="{E76AE0BE-0B0D-4366-BA0F-1F140979D03A}" type="parTrans" cxnId="{BF85363F-3254-4DBF-A644-A3916821D9A5}">
      <dgm:prSet/>
      <dgm:spPr/>
      <dgm:t>
        <a:bodyPr/>
        <a:lstStyle/>
        <a:p>
          <a:endParaRPr lang="en-US"/>
        </a:p>
      </dgm:t>
    </dgm:pt>
    <dgm:pt modelId="{ABA3CF2A-3C09-4852-9570-77F172E185C3}" type="sibTrans" cxnId="{BF85363F-3254-4DBF-A644-A3916821D9A5}">
      <dgm:prSet/>
      <dgm:spPr/>
      <dgm:t>
        <a:bodyPr/>
        <a:lstStyle/>
        <a:p>
          <a:endParaRPr lang="en-US"/>
        </a:p>
      </dgm:t>
    </dgm:pt>
    <dgm:pt modelId="{8D380F13-9446-4BF9-9D93-1335D0351C52}">
      <dgm:prSet phldrT="[Text]" custT="1"/>
      <dgm:spPr/>
      <dgm:t>
        <a:bodyPr/>
        <a:lstStyle/>
        <a:p>
          <a:r>
            <a:rPr lang="en-US" sz="2000" b="1" dirty="0" smtClean="0">
              <a:latin typeface="Times New Roman" pitchFamily="18" charset="0"/>
              <a:cs typeface="Times New Roman" pitchFamily="18" charset="0"/>
            </a:rPr>
            <a:t>Crop production contributed to 90% of erosion witnessed in the study area. </a:t>
          </a:r>
          <a:endParaRPr lang="en-US" sz="2000" b="1" dirty="0">
            <a:latin typeface="Times New Roman" pitchFamily="18" charset="0"/>
            <a:cs typeface="Times New Roman" pitchFamily="18" charset="0"/>
          </a:endParaRPr>
        </a:p>
      </dgm:t>
    </dgm:pt>
    <dgm:pt modelId="{0301F2D3-B382-4F8C-BF3B-B1BE5E610DA2}" type="parTrans" cxnId="{F44DCA13-F181-47FB-8352-465EBA1C41B1}">
      <dgm:prSet/>
      <dgm:spPr/>
      <dgm:t>
        <a:bodyPr/>
        <a:lstStyle/>
        <a:p>
          <a:endParaRPr lang="en-US"/>
        </a:p>
      </dgm:t>
    </dgm:pt>
    <dgm:pt modelId="{9D047605-5099-427C-B585-FB05C9F23DF5}" type="sibTrans" cxnId="{F44DCA13-F181-47FB-8352-465EBA1C41B1}">
      <dgm:prSet/>
      <dgm:spPr/>
      <dgm:t>
        <a:bodyPr/>
        <a:lstStyle/>
        <a:p>
          <a:endParaRPr lang="en-US"/>
        </a:p>
      </dgm:t>
    </dgm:pt>
    <dgm:pt modelId="{8388F285-7C34-4B92-BEB9-DEB37817C94D}">
      <dgm:prSet phldrT="[Text]" custT="1"/>
      <dgm:spPr/>
      <dgm:t>
        <a:bodyPr/>
        <a:lstStyle/>
        <a:p>
          <a:r>
            <a:rPr lang="en-US" sz="2000" b="1" dirty="0" smtClean="0">
              <a:latin typeface="Times New Roman" pitchFamily="18" charset="0"/>
              <a:cs typeface="Times New Roman" pitchFamily="18" charset="0"/>
            </a:rPr>
            <a:t>The study identified four major reasons behind this pattern. </a:t>
          </a:r>
          <a:endParaRPr lang="en-US" sz="2000" b="1" dirty="0">
            <a:latin typeface="Times New Roman" pitchFamily="18" charset="0"/>
            <a:cs typeface="Times New Roman" pitchFamily="18" charset="0"/>
          </a:endParaRPr>
        </a:p>
      </dgm:t>
    </dgm:pt>
    <dgm:pt modelId="{35F629CB-7B3D-499C-BE8C-06A2A90E5885}" type="parTrans" cxnId="{7AE33ADB-F9D1-435E-B581-F2B668D2D015}">
      <dgm:prSet/>
      <dgm:spPr/>
      <dgm:t>
        <a:bodyPr/>
        <a:lstStyle/>
        <a:p>
          <a:endParaRPr lang="en-US"/>
        </a:p>
      </dgm:t>
    </dgm:pt>
    <dgm:pt modelId="{86CC2AA2-3F8B-4913-AB4D-F0BE91AC4CAF}" type="sibTrans" cxnId="{7AE33ADB-F9D1-435E-B581-F2B668D2D015}">
      <dgm:prSet/>
      <dgm:spPr/>
      <dgm:t>
        <a:bodyPr/>
        <a:lstStyle/>
        <a:p>
          <a:endParaRPr lang="en-US"/>
        </a:p>
      </dgm:t>
    </dgm:pt>
    <dgm:pt modelId="{C3B7EF97-CA57-4BCE-A4FE-2EA6B4D4AC56}">
      <dgm:prSet phldrT="[Text]"/>
      <dgm:spPr/>
      <dgm:t>
        <a:bodyPr/>
        <a:lstStyle/>
        <a:p>
          <a:r>
            <a:rPr lang="en-US" dirty="0" smtClean="0"/>
            <a:t>RESULTS</a:t>
          </a:r>
          <a:endParaRPr lang="en-US" dirty="0"/>
        </a:p>
      </dgm:t>
    </dgm:pt>
    <dgm:pt modelId="{DFFC6E12-5786-4370-A880-5B17F49B487C}" type="parTrans" cxnId="{C81A94FD-AE8B-453F-889B-A9CE9F131410}">
      <dgm:prSet/>
      <dgm:spPr/>
      <dgm:t>
        <a:bodyPr/>
        <a:lstStyle/>
        <a:p>
          <a:endParaRPr lang="en-US"/>
        </a:p>
      </dgm:t>
    </dgm:pt>
    <dgm:pt modelId="{C0A37D36-C168-4D8C-B8E5-59A9B4720618}" type="sibTrans" cxnId="{C81A94FD-AE8B-453F-889B-A9CE9F131410}">
      <dgm:prSet/>
      <dgm:spPr/>
      <dgm:t>
        <a:bodyPr/>
        <a:lstStyle/>
        <a:p>
          <a:endParaRPr lang="en-US"/>
        </a:p>
      </dgm:t>
    </dgm:pt>
    <dgm:pt modelId="{1666D5FD-521D-4536-A36B-63A55B061C60}">
      <dgm:prSet phldrT="[Text]"/>
      <dgm:spPr/>
      <dgm:t>
        <a:bodyPr/>
        <a:lstStyle/>
        <a:p>
          <a:endParaRPr lang="en-US" sz="1200" dirty="0"/>
        </a:p>
      </dgm:t>
    </dgm:pt>
    <dgm:pt modelId="{45809DC5-535F-4C3D-B3E5-B3FC9A61AABF}" type="parTrans" cxnId="{95B14802-2EB7-4ED0-AC7D-7E5EF9584EA7}">
      <dgm:prSet/>
      <dgm:spPr/>
      <dgm:t>
        <a:bodyPr/>
        <a:lstStyle/>
        <a:p>
          <a:endParaRPr lang="en-US"/>
        </a:p>
      </dgm:t>
    </dgm:pt>
    <dgm:pt modelId="{61575927-FB89-45D5-99D4-90F762CE3220}" type="sibTrans" cxnId="{95B14802-2EB7-4ED0-AC7D-7E5EF9584EA7}">
      <dgm:prSet/>
      <dgm:spPr/>
      <dgm:t>
        <a:bodyPr/>
        <a:lstStyle/>
        <a:p>
          <a:endParaRPr lang="en-US"/>
        </a:p>
      </dgm:t>
    </dgm:pt>
    <dgm:pt modelId="{40D7F76C-6B70-48E3-9339-B21C4EB3821E}">
      <dgm:prSet phldrT="[Text]"/>
      <dgm:spPr/>
      <dgm:t>
        <a:bodyPr/>
        <a:lstStyle/>
        <a:p>
          <a:r>
            <a:rPr lang="en-US" dirty="0" smtClean="0"/>
            <a:t>RESULTS</a:t>
          </a:r>
          <a:endParaRPr lang="en-US" dirty="0"/>
        </a:p>
      </dgm:t>
    </dgm:pt>
    <dgm:pt modelId="{36E1CB9A-3461-4DAB-9BD9-F7AE80DFC234}" type="parTrans" cxnId="{CFBC8531-822A-4843-BD91-1AD373E72E1B}">
      <dgm:prSet/>
      <dgm:spPr/>
      <dgm:t>
        <a:bodyPr/>
        <a:lstStyle/>
        <a:p>
          <a:endParaRPr lang="en-US"/>
        </a:p>
      </dgm:t>
    </dgm:pt>
    <dgm:pt modelId="{7278754D-FA49-4A69-BF04-DE719D7E80FB}" type="sibTrans" cxnId="{CFBC8531-822A-4843-BD91-1AD373E72E1B}">
      <dgm:prSet/>
      <dgm:spPr/>
      <dgm:t>
        <a:bodyPr/>
        <a:lstStyle/>
        <a:p>
          <a:endParaRPr lang="en-US"/>
        </a:p>
      </dgm:t>
    </dgm:pt>
    <dgm:pt modelId="{F9FEEE01-2A57-4CE7-BA6E-74F1A6028D50}">
      <dgm:prSet phldrT="[Text]" custT="1"/>
      <dgm:spPr/>
      <dgm:t>
        <a:bodyPr/>
        <a:lstStyle/>
        <a:p>
          <a:r>
            <a:rPr lang="en-US" sz="2000" dirty="0" smtClean="0">
              <a:latin typeface="Times New Roman" pitchFamily="18" charset="0"/>
              <a:cs typeface="Times New Roman" pitchFamily="18" charset="0"/>
            </a:rPr>
            <a:t>Was conducted to examine the relationship between good soil quality indicated by carbon and various soil nutrients</a:t>
          </a:r>
          <a:endParaRPr lang="en-US" sz="2000" dirty="0">
            <a:latin typeface="Times New Roman" pitchFamily="18" charset="0"/>
            <a:cs typeface="Times New Roman" pitchFamily="18" charset="0"/>
          </a:endParaRPr>
        </a:p>
      </dgm:t>
    </dgm:pt>
    <dgm:pt modelId="{F016FC42-727B-4E35-8F31-8ED7698563CB}" type="parTrans" cxnId="{25348D60-9C99-4D25-83AA-87999514E8E0}">
      <dgm:prSet/>
      <dgm:spPr/>
      <dgm:t>
        <a:bodyPr/>
        <a:lstStyle/>
        <a:p>
          <a:endParaRPr lang="en-US"/>
        </a:p>
      </dgm:t>
    </dgm:pt>
    <dgm:pt modelId="{DA2C11C0-FD77-4F24-A4E4-F5C438E212AB}" type="sibTrans" cxnId="{25348D60-9C99-4D25-83AA-87999514E8E0}">
      <dgm:prSet/>
      <dgm:spPr/>
      <dgm:t>
        <a:bodyPr/>
        <a:lstStyle/>
        <a:p>
          <a:endParaRPr lang="en-US"/>
        </a:p>
      </dgm:t>
    </dgm:pt>
    <dgm:pt modelId="{CB6599F3-9FF9-4D3E-AF6A-42B57B73B0DE}">
      <dgm:prSet phldrT="[Text]" custT="1"/>
      <dgm:spPr/>
      <dgm:t>
        <a:bodyPr/>
        <a:lstStyle/>
        <a:p>
          <a:r>
            <a:rPr lang="en-US" sz="2000" b="1" dirty="0" smtClean="0">
              <a:latin typeface="Times New Roman" pitchFamily="18" charset="0"/>
              <a:cs typeface="Times New Roman" pitchFamily="18" charset="0"/>
            </a:rPr>
            <a:t>Uphill ploughing, mono cropping, over cultivation and over grazing</a:t>
          </a:r>
          <a:endParaRPr lang="en-US" sz="2000" b="1" dirty="0">
            <a:latin typeface="Times New Roman" pitchFamily="18" charset="0"/>
            <a:cs typeface="Times New Roman" pitchFamily="18" charset="0"/>
          </a:endParaRPr>
        </a:p>
      </dgm:t>
    </dgm:pt>
    <dgm:pt modelId="{D944168C-4C34-407C-9FB5-B4360739D206}" type="parTrans" cxnId="{7A0AA7E4-4BC4-4633-8A81-BED70494ED88}">
      <dgm:prSet/>
      <dgm:spPr/>
      <dgm:t>
        <a:bodyPr/>
        <a:lstStyle/>
        <a:p>
          <a:endParaRPr lang="en-US"/>
        </a:p>
      </dgm:t>
    </dgm:pt>
    <dgm:pt modelId="{C1C30173-CE96-4E59-BBCC-888406BBA783}" type="sibTrans" cxnId="{7A0AA7E4-4BC4-4633-8A81-BED70494ED88}">
      <dgm:prSet/>
      <dgm:spPr/>
      <dgm:t>
        <a:bodyPr/>
        <a:lstStyle/>
        <a:p>
          <a:endParaRPr lang="en-US"/>
        </a:p>
      </dgm:t>
    </dgm:pt>
    <dgm:pt modelId="{BE57485F-7EA5-47EC-BF60-37F7BD0DFA78}">
      <dgm:prSet phldrT="[Text]"/>
      <dgm:spPr/>
      <dgm:t>
        <a:bodyPr/>
        <a:lstStyle/>
        <a:p>
          <a:endParaRPr lang="en-US" sz="1200" dirty="0">
            <a:latin typeface="Times New Roman" pitchFamily="18" charset="0"/>
            <a:cs typeface="Times New Roman" pitchFamily="18" charset="0"/>
          </a:endParaRPr>
        </a:p>
      </dgm:t>
    </dgm:pt>
    <dgm:pt modelId="{9132AAFE-4D5A-42FB-9720-63B900DEB9E5}" type="parTrans" cxnId="{3070EC3B-DAC9-446F-B72B-2A6D871DD5DC}">
      <dgm:prSet/>
      <dgm:spPr/>
      <dgm:t>
        <a:bodyPr/>
        <a:lstStyle/>
        <a:p>
          <a:endParaRPr lang="en-US"/>
        </a:p>
      </dgm:t>
    </dgm:pt>
    <dgm:pt modelId="{DF8B9B4A-A436-4890-BB0E-493F619343F8}" type="sibTrans" cxnId="{3070EC3B-DAC9-446F-B72B-2A6D871DD5DC}">
      <dgm:prSet/>
      <dgm:spPr/>
      <dgm:t>
        <a:bodyPr/>
        <a:lstStyle/>
        <a:p>
          <a:endParaRPr lang="en-US"/>
        </a:p>
      </dgm:t>
    </dgm:pt>
    <dgm:pt modelId="{2454C844-9BF8-4392-B579-792AC878403B}">
      <dgm:prSet phldrT="[Text]" custT="1"/>
      <dgm:spPr/>
      <dgm:t>
        <a:bodyPr/>
        <a:lstStyle/>
        <a:p>
          <a:r>
            <a:rPr lang="en-US" sz="2000" dirty="0" smtClean="0">
              <a:latin typeface="Times New Roman" pitchFamily="18" charset="0"/>
              <a:cs typeface="Times New Roman" pitchFamily="18" charset="0"/>
            </a:rPr>
            <a:t>Organic matter was used as a measure of soil quality </a:t>
          </a:r>
          <a:endParaRPr lang="en-US" sz="2000" dirty="0">
            <a:latin typeface="Times New Roman" pitchFamily="18" charset="0"/>
            <a:cs typeface="Times New Roman" pitchFamily="18" charset="0"/>
          </a:endParaRPr>
        </a:p>
      </dgm:t>
    </dgm:pt>
    <dgm:pt modelId="{679C0257-7921-4932-A387-C26FA237E61B}" type="parTrans" cxnId="{397E408A-E7DF-418D-ABD6-6BB5EE349BDB}">
      <dgm:prSet/>
      <dgm:spPr/>
      <dgm:t>
        <a:bodyPr/>
        <a:lstStyle/>
        <a:p>
          <a:endParaRPr lang="en-US"/>
        </a:p>
      </dgm:t>
    </dgm:pt>
    <dgm:pt modelId="{439FCF3B-325A-49DC-881E-D56708351684}" type="sibTrans" cxnId="{397E408A-E7DF-418D-ABD6-6BB5EE349BDB}">
      <dgm:prSet/>
      <dgm:spPr/>
      <dgm:t>
        <a:bodyPr/>
        <a:lstStyle/>
        <a:p>
          <a:endParaRPr lang="en-US"/>
        </a:p>
      </dgm:t>
    </dgm:pt>
    <dgm:pt modelId="{5A920111-0573-4221-98B9-A6D45C05D28D}">
      <dgm:prSet custT="1"/>
      <dgm:spPr/>
      <dgm:t>
        <a:bodyPr/>
        <a:lstStyle/>
        <a:p>
          <a:r>
            <a:rPr lang="en-US" sz="2000" dirty="0" smtClean="0">
              <a:latin typeface="Times New Roman" pitchFamily="18" charset="0"/>
              <a:cs typeface="Times New Roman" pitchFamily="18" charset="0"/>
            </a:rPr>
            <a:t>Correlation and regression was computed between some selected soil macronutrients and organic matter</a:t>
          </a:r>
          <a:endParaRPr lang="en-US" sz="2000" dirty="0">
            <a:latin typeface="Times New Roman" pitchFamily="18" charset="0"/>
            <a:cs typeface="Times New Roman" pitchFamily="18" charset="0"/>
          </a:endParaRPr>
        </a:p>
      </dgm:t>
    </dgm:pt>
    <dgm:pt modelId="{21B13BFB-98A3-4CB7-A2A2-1F6752C5C9F9}" type="parTrans" cxnId="{D92D158B-9C22-425A-93D1-9321DC0328FE}">
      <dgm:prSet/>
      <dgm:spPr/>
      <dgm:t>
        <a:bodyPr/>
        <a:lstStyle/>
        <a:p>
          <a:endParaRPr lang="en-US"/>
        </a:p>
      </dgm:t>
    </dgm:pt>
    <dgm:pt modelId="{CD732C5E-3406-4B5C-94CB-EE9C95601B7F}" type="sibTrans" cxnId="{D92D158B-9C22-425A-93D1-9321DC0328FE}">
      <dgm:prSet/>
      <dgm:spPr/>
      <dgm:t>
        <a:bodyPr/>
        <a:lstStyle/>
        <a:p>
          <a:endParaRPr lang="en-US"/>
        </a:p>
      </dgm:t>
    </dgm:pt>
    <dgm:pt modelId="{6BD95D70-5A13-4269-AF18-60D263A517E2}">
      <dgm:prSet phldrT="[Text]" custT="1"/>
      <dgm:spPr/>
      <dgm:t>
        <a:bodyPr/>
        <a:lstStyle/>
        <a:p>
          <a:r>
            <a:rPr lang="en-US" sz="2000" dirty="0" smtClean="0">
              <a:latin typeface="Times New Roman" pitchFamily="18" charset="0"/>
              <a:cs typeface="Times New Roman" pitchFamily="18" charset="0"/>
            </a:rPr>
            <a:t>Clay/ texture, nitrogen and potassium in the soil, were positively and significantly correlated with the quality of soil (Carbon)</a:t>
          </a:r>
          <a:endParaRPr lang="en-US" sz="2000" dirty="0">
            <a:latin typeface="Times New Roman" pitchFamily="18" charset="0"/>
            <a:cs typeface="Times New Roman" pitchFamily="18" charset="0"/>
          </a:endParaRPr>
        </a:p>
      </dgm:t>
    </dgm:pt>
    <dgm:pt modelId="{0BEF96B4-1834-40E4-97FA-FAFA84099B33}" type="parTrans" cxnId="{BFB14A02-435A-4CD1-9C33-FE1A473722F7}">
      <dgm:prSet/>
      <dgm:spPr/>
      <dgm:t>
        <a:bodyPr/>
        <a:lstStyle/>
        <a:p>
          <a:endParaRPr lang="en-US"/>
        </a:p>
      </dgm:t>
    </dgm:pt>
    <dgm:pt modelId="{375070A9-F137-46A4-A659-52C0BA5C020F}" type="sibTrans" cxnId="{BFB14A02-435A-4CD1-9C33-FE1A473722F7}">
      <dgm:prSet/>
      <dgm:spPr/>
      <dgm:t>
        <a:bodyPr/>
        <a:lstStyle/>
        <a:p>
          <a:endParaRPr lang="en-US"/>
        </a:p>
      </dgm:t>
    </dgm:pt>
    <dgm:pt modelId="{2E120A83-8411-4E75-87AD-35F69E6BAFCF}" type="pres">
      <dgm:prSet presAssocID="{C8C8090B-FFF4-4C9C-8D48-8657AD783A80}" presName="linearFlow" presStyleCnt="0">
        <dgm:presLayoutVars>
          <dgm:dir/>
          <dgm:animLvl val="lvl"/>
          <dgm:resizeHandles val="exact"/>
        </dgm:presLayoutVars>
      </dgm:prSet>
      <dgm:spPr/>
      <dgm:t>
        <a:bodyPr/>
        <a:lstStyle/>
        <a:p>
          <a:endParaRPr lang="en-US"/>
        </a:p>
      </dgm:t>
    </dgm:pt>
    <dgm:pt modelId="{0AC8D3B6-9019-4066-8B2B-D681A953675D}" type="pres">
      <dgm:prSet presAssocID="{39422C20-86B9-486E-B032-562CC8C609EC}" presName="composite" presStyleCnt="0"/>
      <dgm:spPr/>
    </dgm:pt>
    <dgm:pt modelId="{F7DE1312-77E1-4AFA-9A3D-CD97E2F212B6}" type="pres">
      <dgm:prSet presAssocID="{39422C20-86B9-486E-B032-562CC8C609EC}" presName="parentText" presStyleLbl="alignNode1" presStyleIdx="0" presStyleCnt="3">
        <dgm:presLayoutVars>
          <dgm:chMax val="1"/>
          <dgm:bulletEnabled val="1"/>
        </dgm:presLayoutVars>
      </dgm:prSet>
      <dgm:spPr/>
      <dgm:t>
        <a:bodyPr/>
        <a:lstStyle/>
        <a:p>
          <a:endParaRPr lang="en-US"/>
        </a:p>
      </dgm:t>
    </dgm:pt>
    <dgm:pt modelId="{C867B8AA-A678-4238-B4C9-D1E3E2F99D58}" type="pres">
      <dgm:prSet presAssocID="{39422C20-86B9-486E-B032-562CC8C609EC}" presName="descendantText" presStyleLbl="alignAcc1" presStyleIdx="0" presStyleCnt="3" custScaleY="128052" custLinFactNeighborX="755" custLinFactNeighborY="12077">
        <dgm:presLayoutVars>
          <dgm:bulletEnabled val="1"/>
        </dgm:presLayoutVars>
      </dgm:prSet>
      <dgm:spPr/>
      <dgm:t>
        <a:bodyPr/>
        <a:lstStyle/>
        <a:p>
          <a:endParaRPr lang="en-US"/>
        </a:p>
      </dgm:t>
    </dgm:pt>
    <dgm:pt modelId="{0EC21F00-C941-47FD-B0BD-30CDC3E2AB20}" type="pres">
      <dgm:prSet presAssocID="{ABA3CF2A-3C09-4852-9570-77F172E185C3}" presName="sp" presStyleCnt="0"/>
      <dgm:spPr/>
    </dgm:pt>
    <dgm:pt modelId="{8E64E06E-F756-4EDA-97EB-1F4D7C3D0642}" type="pres">
      <dgm:prSet presAssocID="{C3B7EF97-CA57-4BCE-A4FE-2EA6B4D4AC56}" presName="composite" presStyleCnt="0"/>
      <dgm:spPr/>
    </dgm:pt>
    <dgm:pt modelId="{6E275B82-68B7-46A0-840A-326684502086}" type="pres">
      <dgm:prSet presAssocID="{C3B7EF97-CA57-4BCE-A4FE-2EA6B4D4AC56}" presName="parentText" presStyleLbl="alignNode1" presStyleIdx="1" presStyleCnt="3">
        <dgm:presLayoutVars>
          <dgm:chMax val="1"/>
          <dgm:bulletEnabled val="1"/>
        </dgm:presLayoutVars>
      </dgm:prSet>
      <dgm:spPr/>
      <dgm:t>
        <a:bodyPr/>
        <a:lstStyle/>
        <a:p>
          <a:endParaRPr lang="en-US"/>
        </a:p>
      </dgm:t>
    </dgm:pt>
    <dgm:pt modelId="{251C7D0E-FCB0-4C97-B06E-A1C921194C0E}" type="pres">
      <dgm:prSet presAssocID="{C3B7EF97-CA57-4BCE-A4FE-2EA6B4D4AC56}" presName="descendantText" presStyleLbl="alignAcc1" presStyleIdx="1" presStyleCnt="3" custScaleY="93948" custLinFactNeighborX="-297" custLinFactNeighborY="-990">
        <dgm:presLayoutVars>
          <dgm:bulletEnabled val="1"/>
        </dgm:presLayoutVars>
      </dgm:prSet>
      <dgm:spPr/>
      <dgm:t>
        <a:bodyPr/>
        <a:lstStyle/>
        <a:p>
          <a:endParaRPr lang="en-US"/>
        </a:p>
      </dgm:t>
    </dgm:pt>
    <dgm:pt modelId="{E3856340-7FDD-4AAA-84AF-13A797C0111E}" type="pres">
      <dgm:prSet presAssocID="{C0A37D36-C168-4D8C-B8E5-59A9B4720618}" presName="sp" presStyleCnt="0"/>
      <dgm:spPr/>
    </dgm:pt>
    <dgm:pt modelId="{36DF27B3-14F1-4A62-834D-B12E9BBC6B99}" type="pres">
      <dgm:prSet presAssocID="{40D7F76C-6B70-48E3-9339-B21C4EB3821E}" presName="composite" presStyleCnt="0"/>
      <dgm:spPr/>
    </dgm:pt>
    <dgm:pt modelId="{8F20F8FB-ECA0-45CD-84C4-6D87E5E2D281}" type="pres">
      <dgm:prSet presAssocID="{40D7F76C-6B70-48E3-9339-B21C4EB3821E}" presName="parentText" presStyleLbl="alignNode1" presStyleIdx="2" presStyleCnt="3">
        <dgm:presLayoutVars>
          <dgm:chMax val="1"/>
          <dgm:bulletEnabled val="1"/>
        </dgm:presLayoutVars>
      </dgm:prSet>
      <dgm:spPr/>
      <dgm:t>
        <a:bodyPr/>
        <a:lstStyle/>
        <a:p>
          <a:endParaRPr lang="en-US"/>
        </a:p>
      </dgm:t>
    </dgm:pt>
    <dgm:pt modelId="{F49D5A79-F218-4F0F-924C-73A7DC2F0E18}" type="pres">
      <dgm:prSet presAssocID="{40D7F76C-6B70-48E3-9339-B21C4EB3821E}" presName="descendantText" presStyleLbl="alignAcc1" presStyleIdx="2" presStyleCnt="3" custScaleY="150404" custLinFactNeighborX="1265" custLinFactNeighborY="-5583">
        <dgm:presLayoutVars>
          <dgm:bulletEnabled val="1"/>
        </dgm:presLayoutVars>
      </dgm:prSet>
      <dgm:spPr/>
      <dgm:t>
        <a:bodyPr/>
        <a:lstStyle/>
        <a:p>
          <a:endParaRPr lang="en-US"/>
        </a:p>
      </dgm:t>
    </dgm:pt>
  </dgm:ptLst>
  <dgm:cxnLst>
    <dgm:cxn modelId="{25348D60-9C99-4D25-83AA-87999514E8E0}" srcId="{40D7F76C-6B70-48E3-9339-B21C4EB3821E}" destId="{F9FEEE01-2A57-4CE7-BA6E-74F1A6028D50}" srcOrd="0" destOrd="0" parTransId="{F016FC42-727B-4E35-8F31-8ED7698563CB}" sibTransId="{DA2C11C0-FD77-4F24-A4E4-F5C438E212AB}"/>
    <dgm:cxn modelId="{C4A43B2E-64B8-4BE1-B0B0-18FFE93132C7}" type="presOf" srcId="{CB6599F3-9FF9-4D3E-AF6A-42B57B73B0DE}" destId="{C867B8AA-A678-4238-B4C9-D1E3E2F99D58}" srcOrd="0" destOrd="2" presId="urn:microsoft.com/office/officeart/2005/8/layout/chevron2"/>
    <dgm:cxn modelId="{5CB44535-3A4D-43D1-914B-B3CCA10F0C1D}" type="presOf" srcId="{39422C20-86B9-486E-B032-562CC8C609EC}" destId="{F7DE1312-77E1-4AFA-9A3D-CD97E2F212B6}" srcOrd="0" destOrd="0" presId="urn:microsoft.com/office/officeart/2005/8/layout/chevron2"/>
    <dgm:cxn modelId="{D955BDF6-31AB-406D-82D2-5DB30181DAE7}" type="presOf" srcId="{6BD95D70-5A13-4269-AF18-60D263A517E2}" destId="{F49D5A79-F218-4F0F-924C-73A7DC2F0E18}" srcOrd="0" destOrd="1" presId="urn:microsoft.com/office/officeart/2005/8/layout/chevron2"/>
    <dgm:cxn modelId="{6BC278CD-965B-4BBC-ADAD-00D1C1DBB6F2}" type="presOf" srcId="{8D380F13-9446-4BF9-9D93-1335D0351C52}" destId="{C867B8AA-A678-4238-B4C9-D1E3E2F99D58}" srcOrd="0" destOrd="0" presId="urn:microsoft.com/office/officeart/2005/8/layout/chevron2"/>
    <dgm:cxn modelId="{7A0AA7E4-4BC4-4633-8A81-BED70494ED88}" srcId="{39422C20-86B9-486E-B032-562CC8C609EC}" destId="{CB6599F3-9FF9-4D3E-AF6A-42B57B73B0DE}" srcOrd="2" destOrd="0" parTransId="{D944168C-4C34-407C-9FB5-B4360739D206}" sibTransId="{C1C30173-CE96-4E59-BBCC-888406BBA783}"/>
    <dgm:cxn modelId="{BFB14A02-435A-4CD1-9C33-FE1A473722F7}" srcId="{40D7F76C-6B70-48E3-9339-B21C4EB3821E}" destId="{6BD95D70-5A13-4269-AF18-60D263A517E2}" srcOrd="1" destOrd="0" parTransId="{0BEF96B4-1834-40E4-97FA-FAFA84099B33}" sibTransId="{375070A9-F137-46A4-A659-52C0BA5C020F}"/>
    <dgm:cxn modelId="{03414C2D-DE7A-48D6-835F-A4CD67E126C6}" type="presOf" srcId="{8388F285-7C34-4B92-BEB9-DEB37817C94D}" destId="{C867B8AA-A678-4238-B4C9-D1E3E2F99D58}" srcOrd="0" destOrd="1" presId="urn:microsoft.com/office/officeart/2005/8/layout/chevron2"/>
    <dgm:cxn modelId="{CACE7CF3-DF3F-4A1E-A1C4-E3DF8DDFD138}" type="presOf" srcId="{40D7F76C-6B70-48E3-9339-B21C4EB3821E}" destId="{8F20F8FB-ECA0-45CD-84C4-6D87E5E2D281}" srcOrd="0" destOrd="0" presId="urn:microsoft.com/office/officeart/2005/8/layout/chevron2"/>
    <dgm:cxn modelId="{412683E0-5432-43B0-9672-3800B75295A8}" type="presOf" srcId="{BE57485F-7EA5-47EC-BF60-37F7BD0DFA78}" destId="{251C7D0E-FCB0-4C97-B06E-A1C921194C0E}" srcOrd="0" destOrd="3" presId="urn:microsoft.com/office/officeart/2005/8/layout/chevron2"/>
    <dgm:cxn modelId="{95B14802-2EB7-4ED0-AC7D-7E5EF9584EA7}" srcId="{C3B7EF97-CA57-4BCE-A4FE-2EA6B4D4AC56}" destId="{1666D5FD-521D-4536-A36B-63A55B061C60}" srcOrd="0" destOrd="0" parTransId="{45809DC5-535F-4C3D-B3E5-B3FC9A61AABF}" sibTransId="{61575927-FB89-45D5-99D4-90F762CE3220}"/>
    <dgm:cxn modelId="{4926D79F-04A9-4923-A28F-72BFF43EA480}" type="presOf" srcId="{1666D5FD-521D-4536-A36B-63A55B061C60}" destId="{251C7D0E-FCB0-4C97-B06E-A1C921194C0E}" srcOrd="0" destOrd="0" presId="urn:microsoft.com/office/officeart/2005/8/layout/chevron2"/>
    <dgm:cxn modelId="{13012781-F780-4445-88AB-F9969B7F2F5A}" type="presOf" srcId="{2454C844-9BF8-4392-B579-792AC878403B}" destId="{251C7D0E-FCB0-4C97-B06E-A1C921194C0E}" srcOrd="0" destOrd="1" presId="urn:microsoft.com/office/officeart/2005/8/layout/chevron2"/>
    <dgm:cxn modelId="{397E408A-E7DF-418D-ABD6-6BB5EE349BDB}" srcId="{C3B7EF97-CA57-4BCE-A4FE-2EA6B4D4AC56}" destId="{2454C844-9BF8-4392-B579-792AC878403B}" srcOrd="1" destOrd="0" parTransId="{679C0257-7921-4932-A387-C26FA237E61B}" sibTransId="{439FCF3B-325A-49DC-881E-D56708351684}"/>
    <dgm:cxn modelId="{BF85363F-3254-4DBF-A644-A3916821D9A5}" srcId="{C8C8090B-FFF4-4C9C-8D48-8657AD783A80}" destId="{39422C20-86B9-486E-B032-562CC8C609EC}" srcOrd="0" destOrd="0" parTransId="{E76AE0BE-0B0D-4366-BA0F-1F140979D03A}" sibTransId="{ABA3CF2A-3C09-4852-9570-77F172E185C3}"/>
    <dgm:cxn modelId="{1CFF2A67-48BF-45FD-A0A8-937CB3F0DA97}" type="presOf" srcId="{C3B7EF97-CA57-4BCE-A4FE-2EA6B4D4AC56}" destId="{6E275B82-68B7-46A0-840A-326684502086}" srcOrd="0" destOrd="0" presId="urn:microsoft.com/office/officeart/2005/8/layout/chevron2"/>
    <dgm:cxn modelId="{20F9044D-C0AF-48FB-84A8-44D631B52B1C}" type="presOf" srcId="{F9FEEE01-2A57-4CE7-BA6E-74F1A6028D50}" destId="{F49D5A79-F218-4F0F-924C-73A7DC2F0E18}" srcOrd="0" destOrd="0" presId="urn:microsoft.com/office/officeart/2005/8/layout/chevron2"/>
    <dgm:cxn modelId="{C81A94FD-AE8B-453F-889B-A9CE9F131410}" srcId="{C8C8090B-FFF4-4C9C-8D48-8657AD783A80}" destId="{C3B7EF97-CA57-4BCE-A4FE-2EA6B4D4AC56}" srcOrd="1" destOrd="0" parTransId="{DFFC6E12-5786-4370-A880-5B17F49B487C}" sibTransId="{C0A37D36-C168-4D8C-B8E5-59A9B4720618}"/>
    <dgm:cxn modelId="{7AE33ADB-F9D1-435E-B581-F2B668D2D015}" srcId="{39422C20-86B9-486E-B032-562CC8C609EC}" destId="{8388F285-7C34-4B92-BEB9-DEB37817C94D}" srcOrd="1" destOrd="0" parTransId="{35F629CB-7B3D-499C-BE8C-06A2A90E5885}" sibTransId="{86CC2AA2-3F8B-4913-AB4D-F0BE91AC4CAF}"/>
    <dgm:cxn modelId="{F44DCA13-F181-47FB-8352-465EBA1C41B1}" srcId="{39422C20-86B9-486E-B032-562CC8C609EC}" destId="{8D380F13-9446-4BF9-9D93-1335D0351C52}" srcOrd="0" destOrd="0" parTransId="{0301F2D3-B382-4F8C-BF3B-B1BE5E610DA2}" sibTransId="{9D047605-5099-427C-B585-FB05C9F23DF5}"/>
    <dgm:cxn modelId="{3070EC3B-DAC9-446F-B72B-2A6D871DD5DC}" srcId="{C3B7EF97-CA57-4BCE-A4FE-2EA6B4D4AC56}" destId="{BE57485F-7EA5-47EC-BF60-37F7BD0DFA78}" srcOrd="3" destOrd="0" parTransId="{9132AAFE-4D5A-42FB-9720-63B900DEB9E5}" sibTransId="{DF8B9B4A-A436-4890-BB0E-493F619343F8}"/>
    <dgm:cxn modelId="{66B7C68F-D6EF-43A7-A25E-74C95CE4DF94}" type="presOf" srcId="{5A920111-0573-4221-98B9-A6D45C05D28D}" destId="{251C7D0E-FCB0-4C97-B06E-A1C921194C0E}" srcOrd="0" destOrd="2" presId="urn:microsoft.com/office/officeart/2005/8/layout/chevron2"/>
    <dgm:cxn modelId="{CFBC8531-822A-4843-BD91-1AD373E72E1B}" srcId="{C8C8090B-FFF4-4C9C-8D48-8657AD783A80}" destId="{40D7F76C-6B70-48E3-9339-B21C4EB3821E}" srcOrd="2" destOrd="0" parTransId="{36E1CB9A-3461-4DAB-9BD9-F7AE80DFC234}" sibTransId="{7278754D-FA49-4A69-BF04-DE719D7E80FB}"/>
    <dgm:cxn modelId="{469949BF-21DC-4CF9-A404-02459612BBCB}" type="presOf" srcId="{C8C8090B-FFF4-4C9C-8D48-8657AD783A80}" destId="{2E120A83-8411-4E75-87AD-35F69E6BAFCF}" srcOrd="0" destOrd="0" presId="urn:microsoft.com/office/officeart/2005/8/layout/chevron2"/>
    <dgm:cxn modelId="{D92D158B-9C22-425A-93D1-9321DC0328FE}" srcId="{C3B7EF97-CA57-4BCE-A4FE-2EA6B4D4AC56}" destId="{5A920111-0573-4221-98B9-A6D45C05D28D}" srcOrd="2" destOrd="0" parTransId="{21B13BFB-98A3-4CB7-A2A2-1F6752C5C9F9}" sibTransId="{CD732C5E-3406-4B5C-94CB-EE9C95601B7F}"/>
    <dgm:cxn modelId="{FB67C1F7-DBBD-4C3A-AB02-A75AA6D51AEB}" type="presParOf" srcId="{2E120A83-8411-4E75-87AD-35F69E6BAFCF}" destId="{0AC8D3B6-9019-4066-8B2B-D681A953675D}" srcOrd="0" destOrd="0" presId="urn:microsoft.com/office/officeart/2005/8/layout/chevron2"/>
    <dgm:cxn modelId="{2DE0CF32-CF12-4F1B-9F59-F551B9DBF42F}" type="presParOf" srcId="{0AC8D3B6-9019-4066-8B2B-D681A953675D}" destId="{F7DE1312-77E1-4AFA-9A3D-CD97E2F212B6}" srcOrd="0" destOrd="0" presId="urn:microsoft.com/office/officeart/2005/8/layout/chevron2"/>
    <dgm:cxn modelId="{69FE2FC3-1003-4333-9534-1BF80DB11B34}" type="presParOf" srcId="{0AC8D3B6-9019-4066-8B2B-D681A953675D}" destId="{C867B8AA-A678-4238-B4C9-D1E3E2F99D58}" srcOrd="1" destOrd="0" presId="urn:microsoft.com/office/officeart/2005/8/layout/chevron2"/>
    <dgm:cxn modelId="{060A8D87-292D-436C-845F-E79D5DC67927}" type="presParOf" srcId="{2E120A83-8411-4E75-87AD-35F69E6BAFCF}" destId="{0EC21F00-C941-47FD-B0BD-30CDC3E2AB20}" srcOrd="1" destOrd="0" presId="urn:microsoft.com/office/officeart/2005/8/layout/chevron2"/>
    <dgm:cxn modelId="{25F015FE-6DC4-42EB-B663-3A6578C156E2}" type="presParOf" srcId="{2E120A83-8411-4E75-87AD-35F69E6BAFCF}" destId="{8E64E06E-F756-4EDA-97EB-1F4D7C3D0642}" srcOrd="2" destOrd="0" presId="urn:microsoft.com/office/officeart/2005/8/layout/chevron2"/>
    <dgm:cxn modelId="{78C0A2DA-9823-46D8-9B45-D1101280088E}" type="presParOf" srcId="{8E64E06E-F756-4EDA-97EB-1F4D7C3D0642}" destId="{6E275B82-68B7-46A0-840A-326684502086}" srcOrd="0" destOrd="0" presId="urn:microsoft.com/office/officeart/2005/8/layout/chevron2"/>
    <dgm:cxn modelId="{B0FB85F7-E918-4358-8AC3-7CE04512C312}" type="presParOf" srcId="{8E64E06E-F756-4EDA-97EB-1F4D7C3D0642}" destId="{251C7D0E-FCB0-4C97-B06E-A1C921194C0E}" srcOrd="1" destOrd="0" presId="urn:microsoft.com/office/officeart/2005/8/layout/chevron2"/>
    <dgm:cxn modelId="{D007632B-C21C-4637-AFA2-AC5BCBE36A6A}" type="presParOf" srcId="{2E120A83-8411-4E75-87AD-35F69E6BAFCF}" destId="{E3856340-7FDD-4AAA-84AF-13A797C0111E}" srcOrd="3" destOrd="0" presId="urn:microsoft.com/office/officeart/2005/8/layout/chevron2"/>
    <dgm:cxn modelId="{2AF09A7D-A423-4734-B99D-6F1954C31C79}" type="presParOf" srcId="{2E120A83-8411-4E75-87AD-35F69E6BAFCF}" destId="{36DF27B3-14F1-4A62-834D-B12E9BBC6B99}" srcOrd="4" destOrd="0" presId="urn:microsoft.com/office/officeart/2005/8/layout/chevron2"/>
    <dgm:cxn modelId="{F4190C37-1267-4421-94FE-54EDC1AE1C1F}" type="presParOf" srcId="{36DF27B3-14F1-4A62-834D-B12E9BBC6B99}" destId="{8F20F8FB-ECA0-45CD-84C4-6D87E5E2D281}" srcOrd="0" destOrd="0" presId="urn:microsoft.com/office/officeart/2005/8/layout/chevron2"/>
    <dgm:cxn modelId="{C8FA2D8D-1E31-45A6-8E65-457FCEF385CF}" type="presParOf" srcId="{36DF27B3-14F1-4A62-834D-B12E9BBC6B99}" destId="{F49D5A79-F218-4F0F-924C-73A7DC2F0E18}" srcOrd="1" destOrd="0" presId="urn:microsoft.com/office/officeart/2005/8/layout/chevron2"/>
  </dgm:cxnLst>
  <dgm:bg/>
  <dgm:whole/>
</dgm:dataModel>
</file>

<file path=ppt/diagrams/data8.xml><?xml version="1.0" encoding="utf-8"?>
<dgm:dataModel xmlns:dgm="http://schemas.openxmlformats.org/drawingml/2006/diagram" xmlns:a="http://schemas.openxmlformats.org/drawingml/2006/main">
  <dgm:ptLst>
    <dgm:pt modelId="{D09DC9A1-19C9-4807-860F-78340FC45E0A}" type="doc">
      <dgm:prSet loTypeId="urn:microsoft.com/office/officeart/2005/8/layout/vList3" loCatId="list" qsTypeId="urn:microsoft.com/office/officeart/2005/8/quickstyle/simple1" qsCatId="simple" csTypeId="urn:microsoft.com/office/officeart/2005/8/colors/accent1_2" csCatId="accent1" phldr="1"/>
      <dgm:spPr/>
    </dgm:pt>
    <dgm:pt modelId="{0D5F878A-566E-490D-8297-075E3E0025C1}">
      <dgm:prSet phldrT="[Text]" custT="1"/>
      <dgm:spPr/>
      <dgm:t>
        <a:bodyPr/>
        <a:lstStyle/>
        <a:p>
          <a:pPr algn="l"/>
          <a:endParaRPr lang="en-US" sz="2000" dirty="0" smtClean="0">
            <a:latin typeface="Times New Roman" pitchFamily="18" charset="0"/>
            <a:cs typeface="Times New Roman" pitchFamily="18" charset="0"/>
          </a:endParaRPr>
        </a:p>
        <a:p>
          <a:pPr algn="l"/>
          <a:endParaRPr lang="en-US" sz="2000" dirty="0" smtClean="0">
            <a:latin typeface="Times New Roman" pitchFamily="18" charset="0"/>
            <a:cs typeface="Times New Roman" pitchFamily="18" charset="0"/>
          </a:endParaRPr>
        </a:p>
        <a:p>
          <a:pPr algn="l"/>
          <a:r>
            <a:rPr lang="en-US" sz="2000" b="1" dirty="0" smtClean="0">
              <a:latin typeface="Times New Roman" pitchFamily="18" charset="0"/>
              <a:cs typeface="Times New Roman" pitchFamily="18" charset="0"/>
            </a:rPr>
            <a:t>The analysis showed that there has been a notable reduction in the vegetation cover in Njoro, Kenyatta and Nessuit</a:t>
          </a:r>
          <a:r>
            <a:rPr lang="en-US" sz="2000" dirty="0" smtClean="0">
              <a:latin typeface="Times New Roman" pitchFamily="18" charset="0"/>
              <a:cs typeface="Times New Roman" pitchFamily="18" charset="0"/>
            </a:rPr>
            <a:t>. </a:t>
          </a:r>
        </a:p>
        <a:p>
          <a:pPr algn="l"/>
          <a:endParaRPr lang="en-US" sz="2000" dirty="0" smtClean="0">
            <a:latin typeface="Times New Roman" pitchFamily="18" charset="0"/>
            <a:cs typeface="Times New Roman" pitchFamily="18" charset="0"/>
          </a:endParaRPr>
        </a:p>
        <a:p>
          <a:pPr algn="l"/>
          <a:endParaRPr lang="en-US" sz="1400" dirty="0"/>
        </a:p>
      </dgm:t>
    </dgm:pt>
    <dgm:pt modelId="{7E1544B0-F67B-4060-AEF3-CBE5B3ECF9F0}" type="parTrans" cxnId="{2C760260-44F0-470B-8458-3B96ED5FF099}">
      <dgm:prSet/>
      <dgm:spPr/>
      <dgm:t>
        <a:bodyPr/>
        <a:lstStyle/>
        <a:p>
          <a:endParaRPr lang="en-US"/>
        </a:p>
      </dgm:t>
    </dgm:pt>
    <dgm:pt modelId="{999216BA-5240-4A36-97EE-6AEB02B3805F}" type="sibTrans" cxnId="{2C760260-44F0-470B-8458-3B96ED5FF099}">
      <dgm:prSet/>
      <dgm:spPr/>
      <dgm:t>
        <a:bodyPr/>
        <a:lstStyle/>
        <a:p>
          <a:endParaRPr lang="en-US"/>
        </a:p>
      </dgm:t>
    </dgm:pt>
    <dgm:pt modelId="{E84A61BB-D731-42AD-B631-CD0B20A2D51E}">
      <dgm:prSet phldrT="[Text]" custT="1"/>
      <dgm:spPr/>
      <dgm:t>
        <a:bodyPr/>
        <a:lstStyle/>
        <a:p>
          <a:pPr algn="l"/>
          <a:r>
            <a:rPr lang="en-US" sz="2000" dirty="0" smtClean="0">
              <a:latin typeface="Times New Roman" pitchFamily="18" charset="0"/>
              <a:cs typeface="Times New Roman" pitchFamily="18" charset="0"/>
            </a:rPr>
            <a:t>Two areas  experienced great changes in vegetation cover in the study area</a:t>
          </a:r>
        </a:p>
        <a:p>
          <a:pPr algn="l"/>
          <a:r>
            <a:rPr lang="en-US" sz="2000" dirty="0" smtClean="0">
              <a:latin typeface="Times New Roman" pitchFamily="18" charset="0"/>
              <a:cs typeface="Times New Roman" pitchFamily="18" charset="0"/>
            </a:rPr>
            <a:t>This is station one (Nessuit and surrounding areas) and station seven (Njoro and Kenyatta areas).</a:t>
          </a:r>
          <a:endParaRPr lang="en-US" sz="2000" dirty="0">
            <a:latin typeface="Times New Roman" pitchFamily="18" charset="0"/>
            <a:cs typeface="Times New Roman" pitchFamily="18" charset="0"/>
          </a:endParaRPr>
        </a:p>
      </dgm:t>
    </dgm:pt>
    <dgm:pt modelId="{F6086983-0150-40A7-9F95-52391FD97855}" type="parTrans" cxnId="{A4168042-6649-43DF-825D-070AD239CDEA}">
      <dgm:prSet/>
      <dgm:spPr/>
      <dgm:t>
        <a:bodyPr/>
        <a:lstStyle/>
        <a:p>
          <a:endParaRPr lang="en-US"/>
        </a:p>
      </dgm:t>
    </dgm:pt>
    <dgm:pt modelId="{1F897577-E950-48EC-A751-C334D82B7777}" type="sibTrans" cxnId="{A4168042-6649-43DF-825D-070AD239CDEA}">
      <dgm:prSet/>
      <dgm:spPr/>
      <dgm:t>
        <a:bodyPr/>
        <a:lstStyle/>
        <a:p>
          <a:endParaRPr lang="en-US"/>
        </a:p>
      </dgm:t>
    </dgm:pt>
    <dgm:pt modelId="{AC59586B-6B6C-415A-9EA1-FA7C5578663A}">
      <dgm:prSet custT="1"/>
      <dgm:spPr/>
      <dgm:t>
        <a:bodyPr/>
        <a:lstStyle/>
        <a:p>
          <a:pPr algn="l"/>
          <a:r>
            <a:rPr lang="en-US" sz="2000" b="1" dirty="0" smtClean="0">
              <a:latin typeface="Times New Roman" pitchFamily="18" charset="0"/>
              <a:cs typeface="Times New Roman" pitchFamily="18" charset="0"/>
            </a:rPr>
            <a:t>Deforestation has massively reduced the forests for the last 27 years which can be clearly seen by comparing the two 13 year interval analysis from 1987 - 2014</a:t>
          </a:r>
          <a:endParaRPr lang="en-US" sz="2000" b="1" dirty="0">
            <a:latin typeface="Times New Roman" pitchFamily="18" charset="0"/>
            <a:cs typeface="Times New Roman" pitchFamily="18" charset="0"/>
          </a:endParaRPr>
        </a:p>
      </dgm:t>
    </dgm:pt>
    <dgm:pt modelId="{CFF558FC-E9F2-4BAA-8BED-E469BDEA0E77}" type="parTrans" cxnId="{99709FCB-E644-40C4-9187-A48132FB3674}">
      <dgm:prSet/>
      <dgm:spPr/>
      <dgm:t>
        <a:bodyPr/>
        <a:lstStyle/>
        <a:p>
          <a:endParaRPr lang="en-US"/>
        </a:p>
      </dgm:t>
    </dgm:pt>
    <dgm:pt modelId="{A37BFF18-26E7-421A-8248-4F676C3E82DA}" type="sibTrans" cxnId="{99709FCB-E644-40C4-9187-A48132FB3674}">
      <dgm:prSet/>
      <dgm:spPr/>
      <dgm:t>
        <a:bodyPr/>
        <a:lstStyle/>
        <a:p>
          <a:endParaRPr lang="en-US"/>
        </a:p>
      </dgm:t>
    </dgm:pt>
    <dgm:pt modelId="{994A15F3-31D9-4B87-BEB3-6CA65F3C6412}" type="pres">
      <dgm:prSet presAssocID="{D09DC9A1-19C9-4807-860F-78340FC45E0A}" presName="linearFlow" presStyleCnt="0">
        <dgm:presLayoutVars>
          <dgm:dir/>
          <dgm:resizeHandles val="exact"/>
        </dgm:presLayoutVars>
      </dgm:prSet>
      <dgm:spPr/>
    </dgm:pt>
    <dgm:pt modelId="{AD6CB9D8-D35E-400A-BB3D-C24B74863468}" type="pres">
      <dgm:prSet presAssocID="{0D5F878A-566E-490D-8297-075E3E0025C1}" presName="composite" presStyleCnt="0"/>
      <dgm:spPr/>
    </dgm:pt>
    <dgm:pt modelId="{7B1FAB2D-AED9-4121-8C95-5191878458FE}" type="pres">
      <dgm:prSet presAssocID="{0D5F878A-566E-490D-8297-075E3E0025C1}" presName="imgShp" presStyleLbl="fgImgPlace1" presStyleIdx="0" presStyleCnt="3" custScaleX="169196" custScaleY="147575" custLinFactNeighborX="3617" custLinFactNeighborY="447"/>
      <dgm:spPr>
        <a:blipFill rotWithShape="0">
          <a:blip xmlns:r="http://schemas.openxmlformats.org/officeDocument/2006/relationships" r:embed="rId1"/>
          <a:stretch>
            <a:fillRect/>
          </a:stretch>
        </a:blipFill>
      </dgm:spPr>
    </dgm:pt>
    <dgm:pt modelId="{B73CB51F-3D76-46F6-8380-2A2282089659}" type="pres">
      <dgm:prSet presAssocID="{0D5F878A-566E-490D-8297-075E3E0025C1}" presName="txShp" presStyleLbl="node1" presStyleIdx="0" presStyleCnt="3" custScaleY="190466">
        <dgm:presLayoutVars>
          <dgm:bulletEnabled val="1"/>
        </dgm:presLayoutVars>
      </dgm:prSet>
      <dgm:spPr/>
      <dgm:t>
        <a:bodyPr/>
        <a:lstStyle/>
        <a:p>
          <a:endParaRPr lang="en-US"/>
        </a:p>
      </dgm:t>
    </dgm:pt>
    <dgm:pt modelId="{76AE5708-049E-4303-B2C9-DEA76B9F9770}" type="pres">
      <dgm:prSet presAssocID="{999216BA-5240-4A36-97EE-6AEB02B3805F}" presName="spacing" presStyleCnt="0"/>
      <dgm:spPr/>
    </dgm:pt>
    <dgm:pt modelId="{04BBC7D5-8A6F-4813-919B-56BBD3CD26AD}" type="pres">
      <dgm:prSet presAssocID="{AC59586B-6B6C-415A-9EA1-FA7C5578663A}" presName="composite" presStyleCnt="0"/>
      <dgm:spPr/>
    </dgm:pt>
    <dgm:pt modelId="{6352CE1C-7163-4447-8708-ED6F8568787E}" type="pres">
      <dgm:prSet presAssocID="{AC59586B-6B6C-415A-9EA1-FA7C5578663A}" presName="imgShp" presStyleLbl="fgImgPlace1" presStyleIdx="1" presStyleCnt="3" custScaleX="161020" custScaleY="157030" custLinFactNeighborX="-6394" custLinFactNeighborY="-18423"/>
      <dgm:spPr>
        <a:blipFill rotWithShape="0">
          <a:blip xmlns:r="http://schemas.openxmlformats.org/officeDocument/2006/relationships" r:embed="rId2"/>
          <a:stretch>
            <a:fillRect/>
          </a:stretch>
        </a:blipFill>
      </dgm:spPr>
    </dgm:pt>
    <dgm:pt modelId="{41E11DB3-D255-465A-BF7C-CA168A78E27E}" type="pres">
      <dgm:prSet presAssocID="{AC59586B-6B6C-415A-9EA1-FA7C5578663A}" presName="txShp" presStyleLbl="node1" presStyleIdx="1" presStyleCnt="3" custScaleY="159754" custLinFactNeighborX="419" custLinFactNeighborY="-17534">
        <dgm:presLayoutVars>
          <dgm:bulletEnabled val="1"/>
        </dgm:presLayoutVars>
      </dgm:prSet>
      <dgm:spPr/>
      <dgm:t>
        <a:bodyPr/>
        <a:lstStyle/>
        <a:p>
          <a:endParaRPr lang="en-US"/>
        </a:p>
      </dgm:t>
    </dgm:pt>
    <dgm:pt modelId="{C99F51AF-73A6-4292-A384-85AA258FC82B}" type="pres">
      <dgm:prSet presAssocID="{A37BFF18-26E7-421A-8248-4F676C3E82DA}" presName="spacing" presStyleCnt="0"/>
      <dgm:spPr/>
    </dgm:pt>
    <dgm:pt modelId="{5FB050B3-0EAD-464A-8A4C-B3AEDD061B15}" type="pres">
      <dgm:prSet presAssocID="{E84A61BB-D731-42AD-B631-CD0B20A2D51E}" presName="composite" presStyleCnt="0"/>
      <dgm:spPr/>
    </dgm:pt>
    <dgm:pt modelId="{79DBBADF-664D-493D-9B87-A750361ED656}" type="pres">
      <dgm:prSet presAssocID="{E84A61BB-D731-42AD-B631-CD0B20A2D51E}" presName="imgShp" presStyleLbl="fgImgPlace1" presStyleIdx="2" presStyleCnt="3" custScaleX="161020" custScaleY="174565" custLinFactNeighborX="-6394" custLinFactNeighborY="-27414"/>
      <dgm:spPr>
        <a:blipFill rotWithShape="0">
          <a:blip xmlns:r="http://schemas.openxmlformats.org/officeDocument/2006/relationships" r:embed="rId3"/>
          <a:stretch>
            <a:fillRect/>
          </a:stretch>
        </a:blipFill>
      </dgm:spPr>
    </dgm:pt>
    <dgm:pt modelId="{56FCBFA6-F0D2-4316-B04E-1E61924A9D48}" type="pres">
      <dgm:prSet presAssocID="{E84A61BB-D731-42AD-B631-CD0B20A2D51E}" presName="txShp" presStyleLbl="node1" presStyleIdx="2" presStyleCnt="3" custScaleY="237086" custLinFactNeighborX="-1116" custLinFactNeighborY="-27414">
        <dgm:presLayoutVars>
          <dgm:bulletEnabled val="1"/>
        </dgm:presLayoutVars>
      </dgm:prSet>
      <dgm:spPr/>
      <dgm:t>
        <a:bodyPr/>
        <a:lstStyle/>
        <a:p>
          <a:endParaRPr lang="en-US"/>
        </a:p>
      </dgm:t>
    </dgm:pt>
  </dgm:ptLst>
  <dgm:cxnLst>
    <dgm:cxn modelId="{99709FCB-E644-40C4-9187-A48132FB3674}" srcId="{D09DC9A1-19C9-4807-860F-78340FC45E0A}" destId="{AC59586B-6B6C-415A-9EA1-FA7C5578663A}" srcOrd="1" destOrd="0" parTransId="{CFF558FC-E9F2-4BAA-8BED-E469BDEA0E77}" sibTransId="{A37BFF18-26E7-421A-8248-4F676C3E82DA}"/>
    <dgm:cxn modelId="{2C760260-44F0-470B-8458-3B96ED5FF099}" srcId="{D09DC9A1-19C9-4807-860F-78340FC45E0A}" destId="{0D5F878A-566E-490D-8297-075E3E0025C1}" srcOrd="0" destOrd="0" parTransId="{7E1544B0-F67B-4060-AEF3-CBE5B3ECF9F0}" sibTransId="{999216BA-5240-4A36-97EE-6AEB02B3805F}"/>
    <dgm:cxn modelId="{D7ECB7B0-443D-4317-996A-94EFB4A1D880}" type="presOf" srcId="{0D5F878A-566E-490D-8297-075E3E0025C1}" destId="{B73CB51F-3D76-46F6-8380-2A2282089659}" srcOrd="0" destOrd="0" presId="urn:microsoft.com/office/officeart/2005/8/layout/vList3"/>
    <dgm:cxn modelId="{7DCEC1CD-8206-4FAB-BD24-2FD5CEE6EFB2}" type="presOf" srcId="{E84A61BB-D731-42AD-B631-CD0B20A2D51E}" destId="{56FCBFA6-F0D2-4316-B04E-1E61924A9D48}" srcOrd="0" destOrd="0" presId="urn:microsoft.com/office/officeart/2005/8/layout/vList3"/>
    <dgm:cxn modelId="{7CBA8F6C-EBF6-428E-AB74-4D30EED1D7C5}" type="presOf" srcId="{D09DC9A1-19C9-4807-860F-78340FC45E0A}" destId="{994A15F3-31D9-4B87-BEB3-6CA65F3C6412}" srcOrd="0" destOrd="0" presId="urn:microsoft.com/office/officeart/2005/8/layout/vList3"/>
    <dgm:cxn modelId="{A4168042-6649-43DF-825D-070AD239CDEA}" srcId="{D09DC9A1-19C9-4807-860F-78340FC45E0A}" destId="{E84A61BB-D731-42AD-B631-CD0B20A2D51E}" srcOrd="2" destOrd="0" parTransId="{F6086983-0150-40A7-9F95-52391FD97855}" sibTransId="{1F897577-E950-48EC-A751-C334D82B7777}"/>
    <dgm:cxn modelId="{70735AB1-CAC5-4B02-B08B-DF05C7692FF9}" type="presOf" srcId="{AC59586B-6B6C-415A-9EA1-FA7C5578663A}" destId="{41E11DB3-D255-465A-BF7C-CA168A78E27E}" srcOrd="0" destOrd="0" presId="urn:microsoft.com/office/officeart/2005/8/layout/vList3"/>
    <dgm:cxn modelId="{0D40A47B-2D4D-4943-8F2D-866542AB204E}" type="presParOf" srcId="{994A15F3-31D9-4B87-BEB3-6CA65F3C6412}" destId="{AD6CB9D8-D35E-400A-BB3D-C24B74863468}" srcOrd="0" destOrd="0" presId="urn:microsoft.com/office/officeart/2005/8/layout/vList3"/>
    <dgm:cxn modelId="{577E2880-73C3-4FA0-8C9D-6BD42BAEAEEE}" type="presParOf" srcId="{AD6CB9D8-D35E-400A-BB3D-C24B74863468}" destId="{7B1FAB2D-AED9-4121-8C95-5191878458FE}" srcOrd="0" destOrd="0" presId="urn:microsoft.com/office/officeart/2005/8/layout/vList3"/>
    <dgm:cxn modelId="{B1993990-F6CE-4C23-BA0A-0047DB38C0E0}" type="presParOf" srcId="{AD6CB9D8-D35E-400A-BB3D-C24B74863468}" destId="{B73CB51F-3D76-46F6-8380-2A2282089659}" srcOrd="1" destOrd="0" presId="urn:microsoft.com/office/officeart/2005/8/layout/vList3"/>
    <dgm:cxn modelId="{31762DA5-51F2-47C4-B4BC-1DAAA2609C29}" type="presParOf" srcId="{994A15F3-31D9-4B87-BEB3-6CA65F3C6412}" destId="{76AE5708-049E-4303-B2C9-DEA76B9F9770}" srcOrd="1" destOrd="0" presId="urn:microsoft.com/office/officeart/2005/8/layout/vList3"/>
    <dgm:cxn modelId="{026F05CE-ABF7-4E72-9929-AFEA765982C3}" type="presParOf" srcId="{994A15F3-31D9-4B87-BEB3-6CA65F3C6412}" destId="{04BBC7D5-8A6F-4813-919B-56BBD3CD26AD}" srcOrd="2" destOrd="0" presId="urn:microsoft.com/office/officeart/2005/8/layout/vList3"/>
    <dgm:cxn modelId="{7ADD4270-590A-41A3-B003-533E4ACA6A1D}" type="presParOf" srcId="{04BBC7D5-8A6F-4813-919B-56BBD3CD26AD}" destId="{6352CE1C-7163-4447-8708-ED6F8568787E}" srcOrd="0" destOrd="0" presId="urn:microsoft.com/office/officeart/2005/8/layout/vList3"/>
    <dgm:cxn modelId="{B5924741-529C-41B3-A8F8-3977D180B287}" type="presParOf" srcId="{04BBC7D5-8A6F-4813-919B-56BBD3CD26AD}" destId="{41E11DB3-D255-465A-BF7C-CA168A78E27E}" srcOrd="1" destOrd="0" presId="urn:microsoft.com/office/officeart/2005/8/layout/vList3"/>
    <dgm:cxn modelId="{FF76F971-EDF6-407E-B982-9871C8497F7E}" type="presParOf" srcId="{994A15F3-31D9-4B87-BEB3-6CA65F3C6412}" destId="{C99F51AF-73A6-4292-A384-85AA258FC82B}" srcOrd="3" destOrd="0" presId="urn:microsoft.com/office/officeart/2005/8/layout/vList3"/>
    <dgm:cxn modelId="{F15E9937-E6F6-4E3D-9FA3-BA612AB16FD1}" type="presParOf" srcId="{994A15F3-31D9-4B87-BEB3-6CA65F3C6412}" destId="{5FB050B3-0EAD-464A-8A4C-B3AEDD061B15}" srcOrd="4" destOrd="0" presId="urn:microsoft.com/office/officeart/2005/8/layout/vList3"/>
    <dgm:cxn modelId="{A8060280-FC1F-4A43-8807-92CC21599DD5}" type="presParOf" srcId="{5FB050B3-0EAD-464A-8A4C-B3AEDD061B15}" destId="{79DBBADF-664D-493D-9B87-A750361ED656}" srcOrd="0" destOrd="0" presId="urn:microsoft.com/office/officeart/2005/8/layout/vList3"/>
    <dgm:cxn modelId="{E8F4B5BC-5B64-4B32-A9C0-044F4EF3CEFC}" type="presParOf" srcId="{5FB050B3-0EAD-464A-8A4C-B3AEDD061B15}" destId="{56FCBFA6-F0D2-4316-B04E-1E61924A9D48}" srcOrd="1" destOrd="0" presId="urn:microsoft.com/office/officeart/2005/8/layout/vList3"/>
  </dgm:cxnLst>
  <dgm:bg/>
  <dgm:whole/>
</dgm:dataModel>
</file>

<file path=ppt/diagrams/data9.xml><?xml version="1.0" encoding="utf-8"?>
<dgm:dataModel xmlns:dgm="http://schemas.openxmlformats.org/drawingml/2006/diagram" xmlns:a="http://schemas.openxmlformats.org/drawingml/2006/main">
  <dgm:ptLst>
    <dgm:pt modelId="{ED783CE0-EC66-4415-B979-915D02B1E8C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00CAA7E6-190B-473C-9C6C-53600BBCB25B}">
      <dgm:prSet phldrT="[Text]"/>
      <dgm:spPr/>
      <dgm:t>
        <a:bodyPr/>
        <a:lstStyle/>
        <a:p>
          <a:r>
            <a:rPr lang="en-US" dirty="0" smtClean="0"/>
            <a:t>NDVI</a:t>
          </a:r>
        </a:p>
        <a:p>
          <a:r>
            <a:rPr lang="en-US" dirty="0" smtClean="0"/>
            <a:t>RESULTS</a:t>
          </a:r>
          <a:endParaRPr lang="en-US" dirty="0"/>
        </a:p>
      </dgm:t>
    </dgm:pt>
    <dgm:pt modelId="{0FA7B276-2E6B-44C4-95E1-884C3025A6EF}" type="parTrans" cxnId="{AF8BCCD0-CA0B-4A24-86BA-80E504B4A27F}">
      <dgm:prSet/>
      <dgm:spPr/>
      <dgm:t>
        <a:bodyPr/>
        <a:lstStyle/>
        <a:p>
          <a:endParaRPr lang="en-US"/>
        </a:p>
      </dgm:t>
    </dgm:pt>
    <dgm:pt modelId="{D392FE6E-3DFF-4CAB-A0AF-C23E952BEB8F}" type="sibTrans" cxnId="{AF8BCCD0-CA0B-4A24-86BA-80E504B4A27F}">
      <dgm:prSet/>
      <dgm:spPr/>
      <dgm:t>
        <a:bodyPr/>
        <a:lstStyle/>
        <a:p>
          <a:endParaRPr lang="en-US"/>
        </a:p>
      </dgm:t>
    </dgm:pt>
    <dgm:pt modelId="{B8812E87-0388-4E92-9059-E6B2A457685B}">
      <dgm:prSet phldrT="[Text]" custT="1"/>
      <dgm:spPr/>
      <dgm:t>
        <a:bodyPr/>
        <a:lstStyle/>
        <a:p>
          <a:r>
            <a:rPr lang="en-US" sz="2000" dirty="0" smtClean="0">
              <a:latin typeface="Times New Roman" pitchFamily="18" charset="0"/>
              <a:cs typeface="Times New Roman" pitchFamily="18" charset="0"/>
            </a:rPr>
            <a:t>In 1987, the NDVI was 0.8 in station number one (1) which encompasses Nessuit and its environs indicating health green canopy from the forest. </a:t>
          </a:r>
          <a:endParaRPr lang="en-US" sz="2000" dirty="0">
            <a:latin typeface="Times New Roman" pitchFamily="18" charset="0"/>
            <a:cs typeface="Times New Roman" pitchFamily="18" charset="0"/>
          </a:endParaRPr>
        </a:p>
      </dgm:t>
    </dgm:pt>
    <dgm:pt modelId="{F8AA2273-6095-406A-8CEA-989023EA9172}" type="parTrans" cxnId="{B1432FC5-82DF-4D6A-A651-7BF49C6F4E9A}">
      <dgm:prSet/>
      <dgm:spPr/>
      <dgm:t>
        <a:bodyPr/>
        <a:lstStyle/>
        <a:p>
          <a:endParaRPr lang="en-US"/>
        </a:p>
      </dgm:t>
    </dgm:pt>
    <dgm:pt modelId="{19390523-BA20-42D1-A03D-AE470250460C}" type="sibTrans" cxnId="{B1432FC5-82DF-4D6A-A651-7BF49C6F4E9A}">
      <dgm:prSet/>
      <dgm:spPr/>
      <dgm:t>
        <a:bodyPr/>
        <a:lstStyle/>
        <a:p>
          <a:endParaRPr lang="en-US"/>
        </a:p>
      </dgm:t>
    </dgm:pt>
    <dgm:pt modelId="{238990A5-1DEA-4885-99BE-14DE656FEFAA}">
      <dgm:prSet phldrT="[Text]"/>
      <dgm:spPr/>
      <dgm:t>
        <a:bodyPr/>
        <a:lstStyle/>
        <a:p>
          <a:r>
            <a:rPr lang="en-US" dirty="0" smtClean="0"/>
            <a:t>NDVI</a:t>
          </a:r>
        </a:p>
        <a:p>
          <a:r>
            <a:rPr lang="en-US" dirty="0" smtClean="0"/>
            <a:t>RESULTS</a:t>
          </a:r>
          <a:endParaRPr lang="en-US" dirty="0"/>
        </a:p>
      </dgm:t>
    </dgm:pt>
    <dgm:pt modelId="{FBF3AB44-8CB0-4EC9-8D91-00B02E631D2C}" type="parTrans" cxnId="{318D5846-D91D-4BB7-B34F-561E0C7C1876}">
      <dgm:prSet/>
      <dgm:spPr/>
      <dgm:t>
        <a:bodyPr/>
        <a:lstStyle/>
        <a:p>
          <a:endParaRPr lang="en-US"/>
        </a:p>
      </dgm:t>
    </dgm:pt>
    <dgm:pt modelId="{BF099D4C-077A-467A-8DAA-079FC63DA08B}" type="sibTrans" cxnId="{318D5846-D91D-4BB7-B34F-561E0C7C1876}">
      <dgm:prSet/>
      <dgm:spPr/>
      <dgm:t>
        <a:bodyPr/>
        <a:lstStyle/>
        <a:p>
          <a:endParaRPr lang="en-US"/>
        </a:p>
      </dgm:t>
    </dgm:pt>
    <dgm:pt modelId="{6EA62C2D-6EA8-4561-83C6-25CBDE9A17FC}">
      <dgm:prSet phldrT="[Text]" custT="1"/>
      <dgm:spPr/>
      <dgm:t>
        <a:bodyPr/>
        <a:lstStyle/>
        <a:p>
          <a:r>
            <a:rPr lang="en-US" sz="2000" b="1" dirty="0" smtClean="0">
              <a:latin typeface="Times New Roman" pitchFamily="18" charset="0"/>
              <a:cs typeface="Times New Roman" pitchFamily="18" charset="0"/>
            </a:rPr>
            <a:t>Increasing population, pressure has mounted on the forest resource -deforestation in the wake of rising demands for fuel  wood for cooking, timber  for shelter/housing/furnishing and green fodder for animal support system. </a:t>
          </a:r>
          <a:endParaRPr lang="en-US" sz="2000" b="1" dirty="0">
            <a:latin typeface="Times New Roman" pitchFamily="18" charset="0"/>
            <a:cs typeface="Times New Roman" pitchFamily="18" charset="0"/>
          </a:endParaRPr>
        </a:p>
      </dgm:t>
    </dgm:pt>
    <dgm:pt modelId="{0F33D341-0959-405D-99C0-4811D4B3B2F9}" type="parTrans" cxnId="{17F52B37-5D42-4E8C-85BA-50EF5868071E}">
      <dgm:prSet/>
      <dgm:spPr/>
      <dgm:t>
        <a:bodyPr/>
        <a:lstStyle/>
        <a:p>
          <a:endParaRPr lang="en-US"/>
        </a:p>
      </dgm:t>
    </dgm:pt>
    <dgm:pt modelId="{EF9D822D-AA5C-49E0-AEA7-B307018EACE7}" type="sibTrans" cxnId="{17F52B37-5D42-4E8C-85BA-50EF5868071E}">
      <dgm:prSet/>
      <dgm:spPr/>
      <dgm:t>
        <a:bodyPr/>
        <a:lstStyle/>
        <a:p>
          <a:endParaRPr lang="en-US"/>
        </a:p>
      </dgm:t>
    </dgm:pt>
    <dgm:pt modelId="{B75E2AF5-BF49-4660-A919-EB71086B1A68}" type="pres">
      <dgm:prSet presAssocID="{ED783CE0-EC66-4415-B979-915D02B1E8CE}" presName="Name0" presStyleCnt="0">
        <dgm:presLayoutVars>
          <dgm:dir/>
          <dgm:animLvl val="lvl"/>
          <dgm:resizeHandles/>
        </dgm:presLayoutVars>
      </dgm:prSet>
      <dgm:spPr/>
      <dgm:t>
        <a:bodyPr/>
        <a:lstStyle/>
        <a:p>
          <a:endParaRPr lang="en-US"/>
        </a:p>
      </dgm:t>
    </dgm:pt>
    <dgm:pt modelId="{74DAB3AC-873D-4A33-85A1-28A50356126B}" type="pres">
      <dgm:prSet presAssocID="{00CAA7E6-190B-473C-9C6C-53600BBCB25B}" presName="linNode" presStyleCnt="0"/>
      <dgm:spPr/>
    </dgm:pt>
    <dgm:pt modelId="{40E80766-2E20-4557-87F7-73944E4BC08A}" type="pres">
      <dgm:prSet presAssocID="{00CAA7E6-190B-473C-9C6C-53600BBCB25B}" presName="parentShp" presStyleLbl="node1" presStyleIdx="0" presStyleCnt="2" custScaleX="71717" custScaleY="17852">
        <dgm:presLayoutVars>
          <dgm:bulletEnabled val="1"/>
        </dgm:presLayoutVars>
      </dgm:prSet>
      <dgm:spPr/>
      <dgm:t>
        <a:bodyPr/>
        <a:lstStyle/>
        <a:p>
          <a:endParaRPr lang="en-US"/>
        </a:p>
      </dgm:t>
    </dgm:pt>
    <dgm:pt modelId="{7B94F344-6D53-4D66-9977-117A75DD46B1}" type="pres">
      <dgm:prSet presAssocID="{00CAA7E6-190B-473C-9C6C-53600BBCB25B}" presName="childShp" presStyleLbl="bgAccFollowNode1" presStyleIdx="0" presStyleCnt="2" custScaleX="118855" custScaleY="37403">
        <dgm:presLayoutVars>
          <dgm:bulletEnabled val="1"/>
        </dgm:presLayoutVars>
      </dgm:prSet>
      <dgm:spPr/>
      <dgm:t>
        <a:bodyPr/>
        <a:lstStyle/>
        <a:p>
          <a:endParaRPr lang="en-US"/>
        </a:p>
      </dgm:t>
    </dgm:pt>
    <dgm:pt modelId="{A281A141-18D7-49E7-A0C2-D10AA9C67232}" type="pres">
      <dgm:prSet presAssocID="{D392FE6E-3DFF-4CAB-A0AF-C23E952BEB8F}" presName="spacing" presStyleCnt="0"/>
      <dgm:spPr/>
    </dgm:pt>
    <dgm:pt modelId="{4E19FE75-5D45-4203-8992-9DD9A4C55604}" type="pres">
      <dgm:prSet presAssocID="{238990A5-1DEA-4885-99BE-14DE656FEFAA}" presName="linNode" presStyleCnt="0"/>
      <dgm:spPr/>
    </dgm:pt>
    <dgm:pt modelId="{4DFE4830-7FDA-4555-81E8-987F0CCB48D7}" type="pres">
      <dgm:prSet presAssocID="{238990A5-1DEA-4885-99BE-14DE656FEFAA}" presName="parentShp" presStyleLbl="node1" presStyleIdx="1" presStyleCnt="2" custScaleX="71132" custScaleY="19280" custLinFactNeighborX="-88" custLinFactNeighborY="-12951">
        <dgm:presLayoutVars>
          <dgm:bulletEnabled val="1"/>
        </dgm:presLayoutVars>
      </dgm:prSet>
      <dgm:spPr/>
      <dgm:t>
        <a:bodyPr/>
        <a:lstStyle/>
        <a:p>
          <a:endParaRPr lang="en-US"/>
        </a:p>
      </dgm:t>
    </dgm:pt>
    <dgm:pt modelId="{39E46966-52B6-4570-9638-D34254409FA0}" type="pres">
      <dgm:prSet presAssocID="{238990A5-1DEA-4885-99BE-14DE656FEFAA}" presName="childShp" presStyleLbl="bgAccFollowNode1" presStyleIdx="1" presStyleCnt="2" custScaleX="119069" custScaleY="49350" custLinFactNeighborX="1010" custLinFactNeighborY="-10244">
        <dgm:presLayoutVars>
          <dgm:bulletEnabled val="1"/>
        </dgm:presLayoutVars>
      </dgm:prSet>
      <dgm:spPr/>
      <dgm:t>
        <a:bodyPr/>
        <a:lstStyle/>
        <a:p>
          <a:endParaRPr lang="en-US"/>
        </a:p>
      </dgm:t>
    </dgm:pt>
  </dgm:ptLst>
  <dgm:cxnLst>
    <dgm:cxn modelId="{7279FE56-64F1-4849-B203-CEBCD396AB00}" type="presOf" srcId="{ED783CE0-EC66-4415-B979-915D02B1E8CE}" destId="{B75E2AF5-BF49-4660-A919-EB71086B1A68}" srcOrd="0" destOrd="0" presId="urn:microsoft.com/office/officeart/2005/8/layout/vList6"/>
    <dgm:cxn modelId="{D334B100-134C-4237-9737-6E5C1A22DA2B}" type="presOf" srcId="{6EA62C2D-6EA8-4561-83C6-25CBDE9A17FC}" destId="{39E46966-52B6-4570-9638-D34254409FA0}" srcOrd="0" destOrd="0" presId="urn:microsoft.com/office/officeart/2005/8/layout/vList6"/>
    <dgm:cxn modelId="{318D5846-D91D-4BB7-B34F-561E0C7C1876}" srcId="{ED783CE0-EC66-4415-B979-915D02B1E8CE}" destId="{238990A5-1DEA-4885-99BE-14DE656FEFAA}" srcOrd="1" destOrd="0" parTransId="{FBF3AB44-8CB0-4EC9-8D91-00B02E631D2C}" sibTransId="{BF099D4C-077A-467A-8DAA-079FC63DA08B}"/>
    <dgm:cxn modelId="{9CA7E14F-AF60-42F9-8A1B-113598D120B8}" type="presOf" srcId="{238990A5-1DEA-4885-99BE-14DE656FEFAA}" destId="{4DFE4830-7FDA-4555-81E8-987F0CCB48D7}" srcOrd="0" destOrd="0" presId="urn:microsoft.com/office/officeart/2005/8/layout/vList6"/>
    <dgm:cxn modelId="{20C081B6-90CC-4453-BCDE-6711FF9B62A6}" type="presOf" srcId="{B8812E87-0388-4E92-9059-E6B2A457685B}" destId="{7B94F344-6D53-4D66-9977-117A75DD46B1}" srcOrd="0" destOrd="0" presId="urn:microsoft.com/office/officeart/2005/8/layout/vList6"/>
    <dgm:cxn modelId="{AF8BCCD0-CA0B-4A24-86BA-80E504B4A27F}" srcId="{ED783CE0-EC66-4415-B979-915D02B1E8CE}" destId="{00CAA7E6-190B-473C-9C6C-53600BBCB25B}" srcOrd="0" destOrd="0" parTransId="{0FA7B276-2E6B-44C4-95E1-884C3025A6EF}" sibTransId="{D392FE6E-3DFF-4CAB-A0AF-C23E952BEB8F}"/>
    <dgm:cxn modelId="{B1432FC5-82DF-4D6A-A651-7BF49C6F4E9A}" srcId="{00CAA7E6-190B-473C-9C6C-53600BBCB25B}" destId="{B8812E87-0388-4E92-9059-E6B2A457685B}" srcOrd="0" destOrd="0" parTransId="{F8AA2273-6095-406A-8CEA-989023EA9172}" sibTransId="{19390523-BA20-42D1-A03D-AE470250460C}"/>
    <dgm:cxn modelId="{17F52B37-5D42-4E8C-85BA-50EF5868071E}" srcId="{238990A5-1DEA-4885-99BE-14DE656FEFAA}" destId="{6EA62C2D-6EA8-4561-83C6-25CBDE9A17FC}" srcOrd="0" destOrd="0" parTransId="{0F33D341-0959-405D-99C0-4811D4B3B2F9}" sibTransId="{EF9D822D-AA5C-49E0-AEA7-B307018EACE7}"/>
    <dgm:cxn modelId="{3961CCC3-460C-41A1-8DF9-C805D7BF85B8}" type="presOf" srcId="{00CAA7E6-190B-473C-9C6C-53600BBCB25B}" destId="{40E80766-2E20-4557-87F7-73944E4BC08A}" srcOrd="0" destOrd="0" presId="urn:microsoft.com/office/officeart/2005/8/layout/vList6"/>
    <dgm:cxn modelId="{6D051C94-7792-43D3-80FD-0557E016C4B7}" type="presParOf" srcId="{B75E2AF5-BF49-4660-A919-EB71086B1A68}" destId="{74DAB3AC-873D-4A33-85A1-28A50356126B}" srcOrd="0" destOrd="0" presId="urn:microsoft.com/office/officeart/2005/8/layout/vList6"/>
    <dgm:cxn modelId="{C6138FCD-3B12-4ED6-905F-9FB35CC81E5E}" type="presParOf" srcId="{74DAB3AC-873D-4A33-85A1-28A50356126B}" destId="{40E80766-2E20-4557-87F7-73944E4BC08A}" srcOrd="0" destOrd="0" presId="urn:microsoft.com/office/officeart/2005/8/layout/vList6"/>
    <dgm:cxn modelId="{C36D7E6E-0744-4862-8E0E-E451AD1BC386}" type="presParOf" srcId="{74DAB3AC-873D-4A33-85A1-28A50356126B}" destId="{7B94F344-6D53-4D66-9977-117A75DD46B1}" srcOrd="1" destOrd="0" presId="urn:microsoft.com/office/officeart/2005/8/layout/vList6"/>
    <dgm:cxn modelId="{DF2FC645-D148-4C9D-BAA7-37E1D03FB52E}" type="presParOf" srcId="{B75E2AF5-BF49-4660-A919-EB71086B1A68}" destId="{A281A141-18D7-49E7-A0C2-D10AA9C67232}" srcOrd="1" destOrd="0" presId="urn:microsoft.com/office/officeart/2005/8/layout/vList6"/>
    <dgm:cxn modelId="{EE2A78F2-8320-4263-888F-14DE54A262D0}" type="presParOf" srcId="{B75E2AF5-BF49-4660-A919-EB71086B1A68}" destId="{4E19FE75-5D45-4203-8992-9DD9A4C55604}" srcOrd="2" destOrd="0" presId="urn:microsoft.com/office/officeart/2005/8/layout/vList6"/>
    <dgm:cxn modelId="{2CF3CB6D-229D-423F-B42A-EF77553DCEA0}" type="presParOf" srcId="{4E19FE75-5D45-4203-8992-9DD9A4C55604}" destId="{4DFE4830-7FDA-4555-81E8-987F0CCB48D7}" srcOrd="0" destOrd="0" presId="urn:microsoft.com/office/officeart/2005/8/layout/vList6"/>
    <dgm:cxn modelId="{2392D70B-74C3-4CF5-8A4B-9BB86F76D804}" type="presParOf" srcId="{4E19FE75-5D45-4203-8992-9DD9A4C55604}" destId="{39E46966-52B6-4570-9638-D34254409FA0}"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24B5C2F3-C427-4A35-A71A-79164E8FCBF6}" type="datetimeFigureOut">
              <a:rPr lang="en-US" smtClean="0"/>
              <a:pPr/>
              <a:t>8/19/2016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551EE4E2-EF0C-4A9C-821F-124EE5B831E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B5C2F3-C427-4A35-A71A-79164E8FCBF6}" type="datetimeFigureOut">
              <a:rPr lang="en-US" smtClean="0"/>
              <a:pPr/>
              <a:t>8/19/2016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1EE4E2-EF0C-4A9C-821F-124EE5B831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B5C2F3-C427-4A35-A71A-79164E8FCBF6}" type="datetimeFigureOut">
              <a:rPr lang="en-US" smtClean="0"/>
              <a:pPr/>
              <a:t>8/19/2016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1EE4E2-EF0C-4A9C-821F-124EE5B831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B5C2F3-C427-4A35-A71A-79164E8FCBF6}" type="datetimeFigureOut">
              <a:rPr lang="en-US" smtClean="0"/>
              <a:pPr/>
              <a:t>8/19/2016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1EE4E2-EF0C-4A9C-821F-124EE5B831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4B5C2F3-C427-4A35-A71A-79164E8FCBF6}" type="datetimeFigureOut">
              <a:rPr lang="en-US" smtClean="0"/>
              <a:pPr/>
              <a:t>8/19/2016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1EE4E2-EF0C-4A9C-821F-124EE5B831E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B5C2F3-C427-4A35-A71A-79164E8FCBF6}" type="datetimeFigureOut">
              <a:rPr lang="en-US" smtClean="0"/>
              <a:pPr/>
              <a:t>8/19/2016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1EE4E2-EF0C-4A9C-821F-124EE5B831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B5C2F3-C427-4A35-A71A-79164E8FCBF6}" type="datetimeFigureOut">
              <a:rPr lang="en-US" smtClean="0"/>
              <a:pPr/>
              <a:t>8/19/2016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1EE4E2-EF0C-4A9C-821F-124EE5B831E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4B5C2F3-C427-4A35-A71A-79164E8FCBF6}" type="datetimeFigureOut">
              <a:rPr lang="en-US" smtClean="0"/>
              <a:pPr/>
              <a:t>8/19/2016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1EE4E2-EF0C-4A9C-821F-124EE5B831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4B5C2F3-C427-4A35-A71A-79164E8FCBF6}" type="datetimeFigureOut">
              <a:rPr lang="en-US" smtClean="0"/>
              <a:pPr/>
              <a:t>8/19/2016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1EE4E2-EF0C-4A9C-821F-124EE5B831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B5C2F3-C427-4A35-A71A-79164E8FCBF6}" type="datetimeFigureOut">
              <a:rPr lang="en-US" smtClean="0"/>
              <a:pPr/>
              <a:t>8/19/2016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1EE4E2-EF0C-4A9C-821F-124EE5B831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24B5C2F3-C427-4A35-A71A-79164E8FCBF6}" type="datetimeFigureOut">
              <a:rPr lang="en-US" smtClean="0"/>
              <a:pPr/>
              <a:t>8/19/2016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551EE4E2-EF0C-4A9C-821F-124EE5B831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4B5C2F3-C427-4A35-A71A-79164E8FCBF6}" type="datetimeFigureOut">
              <a:rPr lang="en-US" smtClean="0"/>
              <a:pPr/>
              <a:t>8/19/2016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51EE4E2-EF0C-4A9C-821F-124EE5B831E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382000" cy="6477000"/>
          </a:xfrm>
        </p:spPr>
        <p:txBody>
          <a:bodyPr>
            <a:noAutofit/>
          </a:bodyPr>
          <a:lstStyle/>
          <a:p>
            <a:pPr algn="ctr">
              <a:lnSpc>
                <a:spcPct val="200000"/>
              </a:lnSpc>
            </a:pPr>
            <a:r>
              <a:rPr lang="en-US" sz="2800" b="1" i="1" dirty="0" smtClean="0">
                <a:solidFill>
                  <a:srgbClr val="FFFF00"/>
                </a:solidFill>
                <a:latin typeface="Times New Roman" pitchFamily="18" charset="0"/>
                <a:cs typeface="Times New Roman" pitchFamily="18" charset="0"/>
              </a:rPr>
              <a:t>THE IMPACTS OF AGRICULTURAL PRACTICES ON LAND COVER AND SOIL QUALITY IN THE MIDDLE RIVER NJORO WATERSHED IN KENYA</a:t>
            </a:r>
            <a:endParaRPr lang="en-US" sz="2800" i="1" dirty="0" smtClean="0">
              <a:solidFill>
                <a:srgbClr val="FFFF00"/>
              </a:solidFill>
              <a:latin typeface="Times New Roman" pitchFamily="18" charset="0"/>
              <a:cs typeface="Times New Roman" pitchFamily="18" charset="0"/>
            </a:endParaRPr>
          </a:p>
          <a:p>
            <a:pPr algn="ctr">
              <a:lnSpc>
                <a:spcPct val="200000"/>
              </a:lnSpc>
            </a:pPr>
            <a:r>
              <a:rPr lang="en-US" sz="2800" dirty="0" smtClean="0">
                <a:solidFill>
                  <a:srgbClr val="FFC000"/>
                </a:solidFill>
                <a:latin typeface="Times New Roman" pitchFamily="18" charset="0"/>
                <a:cs typeface="Times New Roman" pitchFamily="18" charset="0"/>
              </a:rPr>
              <a:t>3</a:t>
            </a:r>
            <a:r>
              <a:rPr lang="en-US" sz="2800" baseline="30000" dirty="0" smtClean="0">
                <a:solidFill>
                  <a:srgbClr val="FFC000"/>
                </a:solidFill>
                <a:latin typeface="Times New Roman" pitchFamily="18" charset="0"/>
                <a:cs typeface="Times New Roman" pitchFamily="18" charset="0"/>
              </a:rPr>
              <a:t>RD</a:t>
            </a:r>
            <a:r>
              <a:rPr lang="en-US" sz="2800" dirty="0" smtClean="0">
                <a:solidFill>
                  <a:srgbClr val="FFC000"/>
                </a:solidFill>
                <a:latin typeface="Times New Roman" pitchFamily="18" charset="0"/>
                <a:cs typeface="Times New Roman" pitchFamily="18" charset="0"/>
              </a:rPr>
              <a:t> WASWAC WORLD CONFERENCE </a:t>
            </a:r>
          </a:p>
          <a:p>
            <a:pPr algn="ctr">
              <a:lnSpc>
                <a:spcPct val="200000"/>
              </a:lnSpc>
            </a:pPr>
            <a:r>
              <a:rPr lang="en-US" sz="2800" dirty="0" smtClean="0">
                <a:solidFill>
                  <a:srgbClr val="FFC000"/>
                </a:solidFill>
                <a:latin typeface="Times New Roman" pitchFamily="18" charset="0"/>
                <a:cs typeface="Times New Roman" pitchFamily="18" charset="0"/>
              </a:rPr>
              <a:t>BELGRADE SERBIA</a:t>
            </a:r>
          </a:p>
          <a:p>
            <a:pPr algn="ctr">
              <a:lnSpc>
                <a:spcPct val="200000"/>
              </a:lnSpc>
            </a:pPr>
            <a:r>
              <a:rPr lang="en-US" sz="2800" dirty="0" smtClean="0">
                <a:solidFill>
                  <a:srgbClr val="FFC000"/>
                </a:solidFill>
                <a:latin typeface="Times New Roman" pitchFamily="18" charset="0"/>
                <a:cs typeface="Times New Roman" pitchFamily="18" charset="0"/>
              </a:rPr>
              <a:t>22</a:t>
            </a:r>
            <a:r>
              <a:rPr lang="en-US" sz="2800" baseline="30000" dirty="0" smtClean="0">
                <a:solidFill>
                  <a:srgbClr val="FFC000"/>
                </a:solidFill>
                <a:latin typeface="Times New Roman" pitchFamily="18" charset="0"/>
                <a:cs typeface="Times New Roman" pitchFamily="18" charset="0"/>
              </a:rPr>
              <a:t>ND</a:t>
            </a:r>
            <a:r>
              <a:rPr lang="en-US" sz="2800" dirty="0" smtClean="0">
                <a:solidFill>
                  <a:srgbClr val="FFC000"/>
                </a:solidFill>
                <a:latin typeface="Times New Roman" pitchFamily="18" charset="0"/>
                <a:cs typeface="Times New Roman" pitchFamily="18" charset="0"/>
              </a:rPr>
              <a:t>   -  26</a:t>
            </a:r>
            <a:r>
              <a:rPr lang="en-US" sz="2800" baseline="30000" dirty="0" smtClean="0">
                <a:solidFill>
                  <a:srgbClr val="FFC000"/>
                </a:solidFill>
                <a:latin typeface="Times New Roman" pitchFamily="18" charset="0"/>
                <a:cs typeface="Times New Roman" pitchFamily="18" charset="0"/>
              </a:rPr>
              <a:t>TH</a:t>
            </a:r>
            <a:r>
              <a:rPr lang="en-US" sz="2800" dirty="0" smtClean="0">
                <a:solidFill>
                  <a:srgbClr val="FFC000"/>
                </a:solidFill>
                <a:latin typeface="Times New Roman" pitchFamily="18" charset="0"/>
                <a:cs typeface="Times New Roman" pitchFamily="18" charset="0"/>
              </a:rPr>
              <a:t> AUGUST, 2016</a:t>
            </a:r>
          </a:p>
          <a:p>
            <a:pPr algn="ctr">
              <a:lnSpc>
                <a:spcPct val="200000"/>
              </a:lnSpc>
            </a:pPr>
            <a:r>
              <a:rPr lang="en-US" sz="2800" dirty="0" smtClean="0">
                <a:solidFill>
                  <a:schemeClr val="accent4">
                    <a:lumMod val="60000"/>
                    <a:lumOff val="40000"/>
                  </a:schemeClr>
                </a:solidFill>
                <a:latin typeface="Times New Roman" pitchFamily="18" charset="0"/>
                <a:cs typeface="Times New Roman" pitchFamily="18" charset="0"/>
              </a:rPr>
              <a:t>MAINURI GICHURU</a:t>
            </a:r>
          </a:p>
          <a:p>
            <a:pPr algn="ctr"/>
            <a:endParaRPr lang="en-US" sz="2800" dirty="0" smtClean="0">
              <a:latin typeface="Times New Roman" pitchFamily="18" charset="0"/>
              <a:cs typeface="Times New Roman" pitchFamily="18" charset="0"/>
            </a:endParaRPr>
          </a:p>
          <a:p>
            <a:r>
              <a:rPr lang="en-US" sz="2800" b="1" i="1"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152400"/>
          <a:ext cx="7467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04800"/>
          <a:ext cx="7543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228600"/>
          <a:ext cx="76962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0"/>
          <a:ext cx="76962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52400"/>
          <a:ext cx="7848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0"/>
          <a:ext cx="73152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52400"/>
          <a:ext cx="7315200" cy="6303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228600"/>
          <a:ext cx="7772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52400"/>
          <a:ext cx="76962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0"/>
          <a:ext cx="77724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r>
              <a:rPr lang="en-US" dirty="0" smtClean="0"/>
              <a:t>METHODS</a:t>
            </a:r>
            <a:endParaRPr lang="en-US" dirty="0"/>
          </a:p>
        </p:txBody>
      </p:sp>
      <p:graphicFrame>
        <p:nvGraphicFramePr>
          <p:cNvPr id="4" name="Content Placeholder 3"/>
          <p:cNvGraphicFramePr>
            <a:graphicFrameLocks noGrp="1"/>
          </p:cNvGraphicFramePr>
          <p:nvPr>
            <p:ph idx="1"/>
          </p:nvPr>
        </p:nvGraphicFramePr>
        <p:xfrm>
          <a:off x="304800" y="1066800"/>
          <a:ext cx="7696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smtClean="0"/>
              <a:t>METHODS</a:t>
            </a:r>
            <a:endParaRPr lang="en-US" dirty="0"/>
          </a:p>
        </p:txBody>
      </p:sp>
      <p:graphicFrame>
        <p:nvGraphicFramePr>
          <p:cNvPr id="4" name="Content Placeholder 3"/>
          <p:cNvGraphicFramePr>
            <a:graphicFrameLocks noGrp="1"/>
          </p:cNvGraphicFramePr>
          <p:nvPr>
            <p:ph idx="1"/>
          </p:nvPr>
        </p:nvGraphicFramePr>
        <p:xfrm>
          <a:off x="381000" y="990600"/>
          <a:ext cx="7315200" cy="546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0"/>
          <a:ext cx="73914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a:t>
            </a:r>
            <a:endParaRPr lang="en-US" dirty="0"/>
          </a:p>
        </p:txBody>
      </p:sp>
      <p:graphicFrame>
        <p:nvGraphicFramePr>
          <p:cNvPr id="4" name="Content Placeholder 3"/>
          <p:cNvGraphicFramePr>
            <a:graphicFrameLocks noGrp="1"/>
          </p:cNvGraphicFramePr>
          <p:nvPr>
            <p:ph idx="1"/>
          </p:nvPr>
        </p:nvGraphicFramePr>
        <p:xfrm>
          <a:off x="457200" y="1828800"/>
          <a:ext cx="8229600" cy="36220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gridSpan="6">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400" b="1" kern="1200" dirty="0" smtClean="0">
                          <a:solidFill>
                            <a:schemeClr val="lt1"/>
                          </a:solidFill>
                          <a:latin typeface="Times New Roman" pitchFamily="18" charset="0"/>
                          <a:ea typeface="+mn-ea"/>
                          <a:cs typeface="Times New Roman" pitchFamily="18" charset="0"/>
                        </a:rPr>
                        <a:t>Table 1: Land cover/Land use change</a:t>
                      </a:r>
                    </a:p>
                    <a:p>
                      <a:pPr marL="0" marR="0" algn="just">
                        <a:lnSpc>
                          <a:spcPct val="150000"/>
                        </a:lnSpc>
                        <a:spcBef>
                          <a:spcPts val="0"/>
                        </a:spcBef>
                        <a:spcAft>
                          <a:spcPts val="0"/>
                        </a:spcAft>
                      </a:pPr>
                      <a:endParaRPr lang="en-US" sz="1400" dirty="0">
                        <a:latin typeface="Times New Roman" pitchFamily="18" charset="0"/>
                        <a:ea typeface="Calibri"/>
                        <a:cs typeface="Times New Roman" pitchFamily="18" charset="0"/>
                      </a:endParaRPr>
                    </a:p>
                  </a:txBody>
                  <a:tcPr marL="68580" marR="68580" marT="0" marB="0"/>
                </a:tc>
                <a:tc hMerge="1">
                  <a:txBody>
                    <a:bodyPr/>
                    <a:lstStyle/>
                    <a:p>
                      <a:pPr marL="0" marR="0" algn="just">
                        <a:lnSpc>
                          <a:spcPct val="150000"/>
                        </a:lnSpc>
                        <a:spcBef>
                          <a:spcPts val="0"/>
                        </a:spcBef>
                        <a:spcAft>
                          <a:spcPts val="0"/>
                        </a:spcAft>
                      </a:pPr>
                      <a:endParaRPr lang="en-US" sz="1100">
                        <a:latin typeface="Calibri"/>
                        <a:ea typeface="Calibri"/>
                        <a:cs typeface="Times New Roman"/>
                      </a:endParaRPr>
                    </a:p>
                  </a:txBody>
                  <a:tcPr marL="68580" marR="68580" marT="0" marB="0"/>
                </a:tc>
                <a:tc hMerge="1">
                  <a:txBody>
                    <a:bodyPr/>
                    <a:lstStyle/>
                    <a:p>
                      <a:pPr marL="0" marR="0" algn="just">
                        <a:lnSpc>
                          <a:spcPct val="150000"/>
                        </a:lnSpc>
                        <a:spcBef>
                          <a:spcPts val="0"/>
                        </a:spcBef>
                        <a:spcAft>
                          <a:spcPts val="0"/>
                        </a:spcAft>
                      </a:pPr>
                      <a:endParaRPr lang="en-US" sz="1100">
                        <a:latin typeface="Calibri"/>
                        <a:ea typeface="Calibri"/>
                        <a:cs typeface="Times New Roman"/>
                      </a:endParaRPr>
                    </a:p>
                  </a:txBody>
                  <a:tcPr marL="68580" marR="68580" marT="0" marB="0"/>
                </a:tc>
                <a:tc hMerge="1">
                  <a:txBody>
                    <a:bodyPr/>
                    <a:lstStyle/>
                    <a:p>
                      <a:pPr marL="0" marR="0" algn="just">
                        <a:lnSpc>
                          <a:spcPct val="150000"/>
                        </a:lnSpc>
                        <a:spcBef>
                          <a:spcPts val="0"/>
                        </a:spcBef>
                        <a:spcAft>
                          <a:spcPts val="0"/>
                        </a:spcAft>
                      </a:pPr>
                      <a:endParaRPr lang="en-US" sz="1100">
                        <a:latin typeface="Calibri"/>
                        <a:ea typeface="Calibri"/>
                        <a:cs typeface="Times New Roman"/>
                      </a:endParaRPr>
                    </a:p>
                  </a:txBody>
                  <a:tcPr marL="68580" marR="68580" marT="0" marB="0"/>
                </a:tc>
                <a:tc hMerge="1">
                  <a:txBody>
                    <a:bodyPr/>
                    <a:lstStyle/>
                    <a:p>
                      <a:pPr marL="0" marR="0" algn="just">
                        <a:lnSpc>
                          <a:spcPct val="150000"/>
                        </a:lnSpc>
                        <a:spcBef>
                          <a:spcPts val="0"/>
                        </a:spcBef>
                        <a:spcAft>
                          <a:spcPts val="0"/>
                        </a:spcAft>
                      </a:pPr>
                      <a:endParaRPr lang="en-US" sz="1100">
                        <a:latin typeface="Calibri"/>
                        <a:ea typeface="Calibri"/>
                        <a:cs typeface="Times New Roman"/>
                      </a:endParaRPr>
                    </a:p>
                  </a:txBody>
                  <a:tcPr marL="68580" marR="68580" marT="0" marB="0"/>
                </a:tc>
                <a:tc hMerge="1">
                  <a:txBody>
                    <a:bodyPr/>
                    <a:lstStyle/>
                    <a:p>
                      <a:pPr marL="0" marR="0" algn="just">
                        <a:lnSpc>
                          <a:spcPct val="150000"/>
                        </a:lnSpc>
                        <a:spcBef>
                          <a:spcPts val="0"/>
                        </a:spcBef>
                        <a:spcAft>
                          <a:spcPts val="0"/>
                        </a:spcAft>
                      </a:pPr>
                      <a:endParaRPr lang="en-US" sz="1100" dirty="0">
                        <a:latin typeface="Calibri"/>
                        <a:ea typeface="Calibri"/>
                        <a:cs typeface="Times New Roman"/>
                      </a:endParaRPr>
                    </a:p>
                  </a:txBody>
                  <a:tcPr marL="68580" marR="68580" marT="0" marB="0"/>
                </a:tc>
              </a:tr>
              <a:tr h="370840">
                <a:tc>
                  <a:txBody>
                    <a:bodyPr/>
                    <a:lstStyle/>
                    <a:p>
                      <a:pPr marL="0" marR="0" algn="just">
                        <a:lnSpc>
                          <a:spcPct val="150000"/>
                        </a:lnSpc>
                        <a:spcBef>
                          <a:spcPts val="0"/>
                        </a:spcBef>
                        <a:spcAft>
                          <a:spcPts val="0"/>
                        </a:spcAft>
                      </a:pPr>
                      <a:r>
                        <a:rPr lang="en-US" sz="1400" dirty="0">
                          <a:latin typeface="Times New Roman" pitchFamily="18" charset="0"/>
                          <a:ea typeface="TimesNewRoman"/>
                          <a:cs typeface="Times New Roman" pitchFamily="18" charset="0"/>
                        </a:rPr>
                        <a:t>Class Type</a:t>
                      </a:r>
                      <a:endParaRPr lang="en-US" sz="1400" dirty="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NewRoman"/>
                          <a:cs typeface="Times New Roman" pitchFamily="18" charset="0"/>
                        </a:rPr>
                        <a:t>1987 Area</a:t>
                      </a:r>
                      <a:endParaRPr lang="en-US" sz="1400">
                        <a:latin typeface="Times New Roman" pitchFamily="18" charset="0"/>
                        <a:ea typeface="Calibri"/>
                        <a:cs typeface="Times New Roman" pitchFamily="18" charset="0"/>
                      </a:endParaRPr>
                    </a:p>
                    <a:p>
                      <a:pPr marL="0" marR="0" algn="just">
                        <a:lnSpc>
                          <a:spcPct val="150000"/>
                        </a:lnSpc>
                        <a:spcBef>
                          <a:spcPts val="0"/>
                        </a:spcBef>
                        <a:spcAft>
                          <a:spcPts val="0"/>
                        </a:spcAft>
                      </a:pPr>
                      <a:r>
                        <a:rPr lang="en-US" sz="1400">
                          <a:latin typeface="Times New Roman" pitchFamily="18" charset="0"/>
                          <a:ea typeface="TimesNewRoman"/>
                          <a:cs typeface="Times New Roman" pitchFamily="18" charset="0"/>
                        </a:rPr>
                        <a:t>Hectares T1</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NewRoman"/>
                          <a:cs typeface="Times New Roman" pitchFamily="18" charset="0"/>
                        </a:rPr>
                        <a:t>2000</a:t>
                      </a:r>
                      <a:endParaRPr lang="en-US" sz="1400">
                        <a:latin typeface="Times New Roman" pitchFamily="18" charset="0"/>
                        <a:ea typeface="Calibri"/>
                        <a:cs typeface="Times New Roman" pitchFamily="18" charset="0"/>
                      </a:endParaRPr>
                    </a:p>
                    <a:p>
                      <a:pPr marL="0" marR="0" algn="just">
                        <a:lnSpc>
                          <a:spcPct val="150000"/>
                        </a:lnSpc>
                        <a:spcBef>
                          <a:spcPts val="0"/>
                        </a:spcBef>
                        <a:spcAft>
                          <a:spcPts val="0"/>
                        </a:spcAft>
                      </a:pPr>
                      <a:r>
                        <a:rPr lang="en-US" sz="1400">
                          <a:latin typeface="Times New Roman" pitchFamily="18" charset="0"/>
                          <a:ea typeface="TimesNewRoman"/>
                          <a:cs typeface="Times New Roman" pitchFamily="18" charset="0"/>
                        </a:rPr>
                        <a:t>Hectares T2</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NewRoman"/>
                          <a:cs typeface="Times New Roman" pitchFamily="18" charset="0"/>
                        </a:rPr>
                        <a:t>2014</a:t>
                      </a:r>
                      <a:endParaRPr lang="en-US" sz="1400">
                        <a:latin typeface="Times New Roman" pitchFamily="18" charset="0"/>
                        <a:ea typeface="Calibri"/>
                        <a:cs typeface="Times New Roman" pitchFamily="18" charset="0"/>
                      </a:endParaRPr>
                    </a:p>
                    <a:p>
                      <a:pPr marL="0" marR="0" algn="just">
                        <a:lnSpc>
                          <a:spcPct val="150000"/>
                        </a:lnSpc>
                        <a:spcBef>
                          <a:spcPts val="0"/>
                        </a:spcBef>
                        <a:spcAft>
                          <a:spcPts val="0"/>
                        </a:spcAft>
                      </a:pPr>
                      <a:r>
                        <a:rPr lang="en-US" sz="1400">
                          <a:latin typeface="Times New Roman" pitchFamily="18" charset="0"/>
                          <a:ea typeface="TimesNewRoman"/>
                          <a:cs typeface="Times New Roman" pitchFamily="18" charset="0"/>
                        </a:rPr>
                        <a:t>Hectares T3</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NewRoman"/>
                          <a:cs typeface="Times New Roman" pitchFamily="18" charset="0"/>
                        </a:rPr>
                        <a:t>∆Ha</a:t>
                      </a:r>
                      <a:endParaRPr lang="en-US" sz="1400">
                        <a:latin typeface="Times New Roman" pitchFamily="18" charset="0"/>
                        <a:ea typeface="Calibri"/>
                        <a:cs typeface="Times New Roman" pitchFamily="18" charset="0"/>
                      </a:endParaRPr>
                    </a:p>
                    <a:p>
                      <a:pPr marL="0" marR="0" algn="just">
                        <a:lnSpc>
                          <a:spcPct val="150000"/>
                        </a:lnSpc>
                        <a:spcBef>
                          <a:spcPts val="0"/>
                        </a:spcBef>
                        <a:spcAft>
                          <a:spcPts val="0"/>
                        </a:spcAft>
                      </a:pPr>
                      <a:r>
                        <a:rPr lang="en-US" sz="1400">
                          <a:latin typeface="Times New Roman" pitchFamily="18" charset="0"/>
                          <a:ea typeface="TimesNewRoman"/>
                          <a:cs typeface="Times New Roman" pitchFamily="18" charset="0"/>
                        </a:rPr>
                        <a:t>1987-2000</a:t>
                      </a:r>
                      <a:endParaRPr lang="en-US" sz="1400">
                        <a:latin typeface="Times New Roman" pitchFamily="18" charset="0"/>
                        <a:ea typeface="Calibri"/>
                        <a:cs typeface="Times New Roman" pitchFamily="18" charset="0"/>
                      </a:endParaRPr>
                    </a:p>
                    <a:p>
                      <a:pPr marL="0" marR="0" algn="just">
                        <a:lnSpc>
                          <a:spcPct val="150000"/>
                        </a:lnSpc>
                        <a:spcBef>
                          <a:spcPts val="0"/>
                        </a:spcBef>
                        <a:spcAft>
                          <a:spcPts val="0"/>
                        </a:spcAft>
                      </a:pPr>
                      <a:r>
                        <a:rPr lang="en-US" sz="1400">
                          <a:latin typeface="Times New Roman" pitchFamily="18" charset="0"/>
                          <a:ea typeface="TimesNewRoman"/>
                          <a:cs typeface="Times New Roman" pitchFamily="18" charset="0"/>
                        </a:rPr>
                        <a:t>T1-T2</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NewRoman"/>
                          <a:cs typeface="Times New Roman" pitchFamily="18" charset="0"/>
                        </a:rPr>
                        <a:t>∆Ha</a:t>
                      </a:r>
                      <a:endParaRPr lang="en-US" sz="1400" dirty="0">
                        <a:latin typeface="Times New Roman" pitchFamily="18" charset="0"/>
                        <a:ea typeface="Calibri"/>
                        <a:cs typeface="Times New Roman" pitchFamily="18" charset="0"/>
                      </a:endParaRPr>
                    </a:p>
                    <a:p>
                      <a:pPr marL="0" marR="0" algn="just">
                        <a:lnSpc>
                          <a:spcPct val="150000"/>
                        </a:lnSpc>
                        <a:spcBef>
                          <a:spcPts val="0"/>
                        </a:spcBef>
                        <a:spcAft>
                          <a:spcPts val="0"/>
                        </a:spcAft>
                      </a:pPr>
                      <a:r>
                        <a:rPr lang="en-US" sz="1400" dirty="0">
                          <a:latin typeface="Times New Roman" pitchFamily="18" charset="0"/>
                          <a:ea typeface="TimesNewRoman"/>
                          <a:cs typeface="Times New Roman" pitchFamily="18" charset="0"/>
                        </a:rPr>
                        <a:t>2000-2014</a:t>
                      </a:r>
                      <a:endParaRPr lang="en-US" sz="1400" dirty="0">
                        <a:latin typeface="Times New Roman" pitchFamily="18" charset="0"/>
                        <a:ea typeface="Calibri"/>
                        <a:cs typeface="Times New Roman" pitchFamily="18" charset="0"/>
                      </a:endParaRPr>
                    </a:p>
                    <a:p>
                      <a:pPr marL="0" marR="0" algn="just">
                        <a:lnSpc>
                          <a:spcPct val="150000"/>
                        </a:lnSpc>
                        <a:spcBef>
                          <a:spcPts val="0"/>
                        </a:spcBef>
                        <a:spcAft>
                          <a:spcPts val="0"/>
                        </a:spcAft>
                      </a:pPr>
                      <a:r>
                        <a:rPr lang="en-US" sz="1400" dirty="0">
                          <a:latin typeface="Times New Roman" pitchFamily="18" charset="0"/>
                          <a:ea typeface="TimesNewRoman"/>
                          <a:cs typeface="Times New Roman" pitchFamily="18" charset="0"/>
                        </a:rPr>
                        <a:t>T2-T3</a:t>
                      </a:r>
                      <a:endParaRPr lang="en-US" sz="1400" dirty="0">
                        <a:latin typeface="Times New Roman" pitchFamily="18" charset="0"/>
                        <a:ea typeface="Calibri"/>
                        <a:cs typeface="Times New Roman" pitchFamily="18" charset="0"/>
                      </a:endParaRPr>
                    </a:p>
                  </a:txBody>
                  <a:tcPr marL="68580" marR="68580" marT="0" marB="0"/>
                </a:tc>
              </a:tr>
              <a:tr h="370840">
                <a:tc>
                  <a:txBody>
                    <a:bodyPr/>
                    <a:lstStyle/>
                    <a:p>
                      <a:pPr marL="0" marR="0" algn="just">
                        <a:lnSpc>
                          <a:spcPct val="150000"/>
                        </a:lnSpc>
                        <a:spcBef>
                          <a:spcPts val="0"/>
                        </a:spcBef>
                        <a:spcAft>
                          <a:spcPts val="0"/>
                        </a:spcAft>
                      </a:pPr>
                      <a:r>
                        <a:rPr lang="en-US" sz="1400">
                          <a:latin typeface="Times New Roman" pitchFamily="18" charset="0"/>
                          <a:ea typeface="TimesNewRoman"/>
                          <a:cs typeface="Times New Roman" pitchFamily="18" charset="0"/>
                        </a:rPr>
                        <a:t>Commercial Farms</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 New Roman"/>
                          <a:cs typeface="Times New Roman" pitchFamily="18" charset="0"/>
                        </a:rPr>
                        <a:t>3514.032</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 New Roman"/>
                          <a:cs typeface="Times New Roman" pitchFamily="18" charset="0"/>
                        </a:rPr>
                        <a:t>2247.132</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 New Roman"/>
                          <a:cs typeface="Times New Roman" pitchFamily="18" charset="0"/>
                        </a:rPr>
                        <a:t>2785.020</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solidFill>
                            <a:srgbClr val="000000"/>
                          </a:solidFill>
                          <a:latin typeface="Times New Roman" pitchFamily="18" charset="0"/>
                          <a:ea typeface="Times New Roman"/>
                          <a:cs typeface="Times New Roman" pitchFamily="18" charset="0"/>
                        </a:rPr>
                        <a:t>+36%, </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solidFill>
                            <a:srgbClr val="000000"/>
                          </a:solidFill>
                          <a:latin typeface="Times New Roman" pitchFamily="18" charset="0"/>
                          <a:ea typeface="Times New Roman"/>
                          <a:cs typeface="Times New Roman" pitchFamily="18" charset="0"/>
                        </a:rPr>
                        <a:t>-65%, </a:t>
                      </a:r>
                      <a:endParaRPr lang="en-US" sz="1400">
                        <a:latin typeface="Times New Roman" pitchFamily="18" charset="0"/>
                        <a:ea typeface="Calibri"/>
                        <a:cs typeface="Times New Roman" pitchFamily="18" charset="0"/>
                      </a:endParaRPr>
                    </a:p>
                  </a:txBody>
                  <a:tcPr marL="68580" marR="68580" marT="0" marB="0"/>
                </a:tc>
              </a:tr>
              <a:tr h="370840">
                <a:tc>
                  <a:txBody>
                    <a:bodyPr/>
                    <a:lstStyle/>
                    <a:p>
                      <a:pPr marL="0" marR="0" algn="just">
                        <a:lnSpc>
                          <a:spcPct val="150000"/>
                        </a:lnSpc>
                        <a:spcBef>
                          <a:spcPts val="0"/>
                        </a:spcBef>
                        <a:spcAft>
                          <a:spcPts val="0"/>
                        </a:spcAft>
                      </a:pPr>
                      <a:r>
                        <a:rPr lang="en-US" sz="1400">
                          <a:latin typeface="Times New Roman" pitchFamily="18" charset="0"/>
                          <a:ea typeface="TimesNewRoman"/>
                          <a:cs typeface="Times New Roman" pitchFamily="18" charset="0"/>
                        </a:rPr>
                        <a:t>Forest</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 New Roman"/>
                          <a:cs typeface="Times New Roman" pitchFamily="18" charset="0"/>
                        </a:rPr>
                        <a:t>1460.898</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 New Roman"/>
                          <a:cs typeface="Times New Roman" pitchFamily="18" charset="0"/>
                        </a:rPr>
                        <a:t>405.351</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 New Roman"/>
                          <a:cs typeface="Times New Roman" pitchFamily="18" charset="0"/>
                        </a:rPr>
                        <a:t>145.712</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solidFill>
                            <a:srgbClr val="000000"/>
                          </a:solidFill>
                          <a:latin typeface="Times New Roman" pitchFamily="18" charset="0"/>
                          <a:ea typeface="Times New Roman"/>
                          <a:cs typeface="Times New Roman" pitchFamily="18" charset="0"/>
                        </a:rPr>
                        <a:t>+72%. </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solidFill>
                            <a:srgbClr val="000000"/>
                          </a:solidFill>
                          <a:latin typeface="Times New Roman" pitchFamily="18" charset="0"/>
                          <a:ea typeface="Times New Roman"/>
                          <a:cs typeface="Times New Roman" pitchFamily="18" charset="0"/>
                        </a:rPr>
                        <a:t>+64%</a:t>
                      </a:r>
                      <a:endParaRPr lang="en-US" sz="1400">
                        <a:latin typeface="Times New Roman" pitchFamily="18" charset="0"/>
                        <a:ea typeface="Calibri"/>
                        <a:cs typeface="Times New Roman" pitchFamily="18" charset="0"/>
                      </a:endParaRPr>
                    </a:p>
                  </a:txBody>
                  <a:tcPr marL="68580" marR="68580" marT="0" marB="0"/>
                </a:tc>
              </a:tr>
              <a:tr h="370840">
                <a:tc>
                  <a:txBody>
                    <a:bodyPr/>
                    <a:lstStyle/>
                    <a:p>
                      <a:pPr marL="0" marR="0" algn="just">
                        <a:lnSpc>
                          <a:spcPct val="150000"/>
                        </a:lnSpc>
                        <a:spcBef>
                          <a:spcPts val="0"/>
                        </a:spcBef>
                        <a:spcAft>
                          <a:spcPts val="0"/>
                        </a:spcAft>
                      </a:pPr>
                      <a:r>
                        <a:rPr lang="en-US" sz="1400">
                          <a:latin typeface="Times New Roman" pitchFamily="18" charset="0"/>
                          <a:ea typeface="TimesNewRoman"/>
                          <a:cs typeface="Times New Roman" pitchFamily="18" charset="0"/>
                        </a:rPr>
                        <a:t>Settlement</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 New Roman"/>
                          <a:cs typeface="Times New Roman" pitchFamily="18" charset="0"/>
                        </a:rPr>
                        <a:t>437.403</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 New Roman"/>
                          <a:cs typeface="Times New Roman" pitchFamily="18" charset="0"/>
                        </a:rPr>
                        <a:t>664.109</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latin typeface="Times New Roman" pitchFamily="18" charset="0"/>
                          <a:ea typeface="Times New Roman"/>
                          <a:cs typeface="Times New Roman" pitchFamily="18" charset="0"/>
                        </a:rPr>
                        <a:t>1470.364</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solidFill>
                            <a:srgbClr val="000000"/>
                          </a:solidFill>
                          <a:latin typeface="Times New Roman" pitchFamily="18" charset="0"/>
                          <a:ea typeface="Times New Roman"/>
                          <a:cs typeface="Times New Roman" pitchFamily="18" charset="0"/>
                        </a:rPr>
                        <a:t>-52%, </a:t>
                      </a:r>
                      <a:endParaRPr lang="en-US" sz="1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a:solidFill>
                            <a:srgbClr val="000000"/>
                          </a:solidFill>
                          <a:latin typeface="Times New Roman" pitchFamily="18" charset="0"/>
                          <a:ea typeface="Times New Roman"/>
                          <a:cs typeface="Times New Roman" pitchFamily="18" charset="0"/>
                        </a:rPr>
                        <a:t>-121%</a:t>
                      </a:r>
                      <a:endParaRPr lang="en-US" sz="1400">
                        <a:latin typeface="Times New Roman" pitchFamily="18" charset="0"/>
                        <a:ea typeface="Calibri"/>
                        <a:cs typeface="Times New Roman" pitchFamily="18" charset="0"/>
                      </a:endParaRPr>
                    </a:p>
                  </a:txBody>
                  <a:tcPr marL="68580" marR="68580" marT="0" marB="0"/>
                </a:tc>
              </a:tr>
              <a:tr h="370840">
                <a:tc>
                  <a:txBody>
                    <a:bodyPr/>
                    <a:lstStyle/>
                    <a:p>
                      <a:pPr marL="0" marR="0" algn="just">
                        <a:lnSpc>
                          <a:spcPct val="150000"/>
                        </a:lnSpc>
                        <a:spcBef>
                          <a:spcPts val="0"/>
                        </a:spcBef>
                        <a:spcAft>
                          <a:spcPts val="0"/>
                        </a:spcAft>
                      </a:pPr>
                      <a:r>
                        <a:rPr lang="en-US" sz="1400" dirty="0">
                          <a:latin typeface="Times New Roman" pitchFamily="18" charset="0"/>
                          <a:ea typeface="TimesNewRoman"/>
                          <a:cs typeface="Times New Roman" pitchFamily="18" charset="0"/>
                        </a:rPr>
                        <a:t>Subsistence farms</a:t>
                      </a:r>
                      <a:endParaRPr lang="en-US" sz="1400" dirty="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1388.163</a:t>
                      </a:r>
                      <a:endParaRPr lang="en-US" sz="1400" dirty="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2356.467</a:t>
                      </a:r>
                      <a:endParaRPr lang="en-US" sz="1400" dirty="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2856.431</a:t>
                      </a:r>
                      <a:endParaRPr lang="en-US" sz="1400" dirty="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dirty="0">
                          <a:solidFill>
                            <a:srgbClr val="000000"/>
                          </a:solidFill>
                          <a:latin typeface="Times New Roman" pitchFamily="18" charset="0"/>
                          <a:ea typeface="Times New Roman"/>
                          <a:cs typeface="Times New Roman" pitchFamily="18" charset="0"/>
                        </a:rPr>
                        <a:t>-70%</a:t>
                      </a:r>
                      <a:endParaRPr lang="en-US" sz="1400" dirty="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dirty="0">
                          <a:solidFill>
                            <a:srgbClr val="000000"/>
                          </a:solidFill>
                          <a:latin typeface="Times New Roman" pitchFamily="18" charset="0"/>
                          <a:ea typeface="Times New Roman"/>
                          <a:cs typeface="Times New Roman" pitchFamily="18" charset="0"/>
                        </a:rPr>
                        <a:t>-21%</a:t>
                      </a:r>
                      <a:endParaRPr lang="en-US" sz="14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228600"/>
          <a:ext cx="7239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920</TotalTime>
  <Words>1334</Words>
  <Application>Microsoft Office PowerPoint</Application>
  <PresentationFormat>On-screen Show (4:3)</PresentationFormat>
  <Paragraphs>147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Metro</vt:lpstr>
      <vt:lpstr>Slide 1</vt:lpstr>
      <vt:lpstr>Slide 2</vt:lpstr>
      <vt:lpstr>Slide 3</vt:lpstr>
      <vt:lpstr>Slide 4</vt:lpstr>
      <vt:lpstr>METHODS</vt:lpstr>
      <vt:lpstr>METHODS</vt:lpstr>
      <vt:lpstr>Slide 7</vt:lpstr>
      <vt:lpstr>RESULTS CONT.</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77</cp:revision>
  <dcterms:created xsi:type="dcterms:W3CDTF">2015-11-23T06:07:00Z</dcterms:created>
  <dcterms:modified xsi:type="dcterms:W3CDTF">2016-08-19T16:52:55Z</dcterms:modified>
</cp:coreProperties>
</file>